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2" r:id="rId2"/>
    <p:sldId id="313" r:id="rId3"/>
    <p:sldId id="312" r:id="rId4"/>
    <p:sldId id="311" r:id="rId5"/>
    <p:sldId id="308" r:id="rId6"/>
    <p:sldId id="310" r:id="rId7"/>
    <p:sldId id="290" r:id="rId8"/>
    <p:sldId id="291" r:id="rId9"/>
    <p:sldId id="309" r:id="rId10"/>
    <p:sldId id="294" r:id="rId11"/>
    <p:sldId id="295" r:id="rId12"/>
    <p:sldId id="292" r:id="rId13"/>
    <p:sldId id="293" r:id="rId14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CC00"/>
    <a:srgbClr val="FF99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4637" autoAdjust="0"/>
  </p:normalViewPr>
  <p:slideViewPr>
    <p:cSldViewPr>
      <p:cViewPr varScale="1">
        <p:scale>
          <a:sx n="109" d="100"/>
          <a:sy n="109" d="100"/>
        </p:scale>
        <p:origin x="94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extLst>
              <a:ext uri="{FF2B5EF4-FFF2-40B4-BE49-F238E27FC236}">
                <a16:creationId xmlns:a16="http://schemas.microsoft.com/office/drawing/2014/main" id="{8A13D943-C395-452B-A526-A939F01F4C4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7E88DEE4-F82C-4062-9B07-3B77B328030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CAAEEDC5-E35E-45DB-8FCC-FD8990080826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8133" name="Rectangle 5">
            <a:extLst>
              <a:ext uri="{FF2B5EF4-FFF2-40B4-BE49-F238E27FC236}">
                <a16:creationId xmlns:a16="http://schemas.microsoft.com/office/drawing/2014/main" id="{D15D6A9F-9594-49D8-A00E-968A2B27C6A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noProof="0"/>
              <a:t>Cliquez pour modifier les styles du texte du masque</a:t>
            </a:r>
          </a:p>
          <a:p>
            <a:pPr lvl="1"/>
            <a:r>
              <a:rPr lang="fr-FR" altLang="fr-FR" noProof="0"/>
              <a:t>Deuxième niveau</a:t>
            </a:r>
          </a:p>
          <a:p>
            <a:pPr lvl="2"/>
            <a:r>
              <a:rPr lang="fr-FR" altLang="fr-FR" noProof="0"/>
              <a:t>Troisième niveau</a:t>
            </a:r>
          </a:p>
          <a:p>
            <a:pPr lvl="3"/>
            <a:r>
              <a:rPr lang="fr-FR" altLang="fr-FR" noProof="0"/>
              <a:t>Quatrième niveau</a:t>
            </a:r>
          </a:p>
          <a:p>
            <a:pPr lvl="4"/>
            <a:r>
              <a:rPr lang="fr-FR" altLang="fr-FR" noProof="0"/>
              <a:t>Cinquième niveau</a:t>
            </a:r>
          </a:p>
        </p:txBody>
      </p:sp>
      <p:sp>
        <p:nvSpPr>
          <p:cNvPr id="48134" name="Rectangle 6">
            <a:extLst>
              <a:ext uri="{FF2B5EF4-FFF2-40B4-BE49-F238E27FC236}">
                <a16:creationId xmlns:a16="http://schemas.microsoft.com/office/drawing/2014/main" id="{A8402ACB-77DD-43F6-8A89-6DC2E417D3B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8135" name="Rectangle 7">
            <a:extLst>
              <a:ext uri="{FF2B5EF4-FFF2-40B4-BE49-F238E27FC236}">
                <a16:creationId xmlns:a16="http://schemas.microsoft.com/office/drawing/2014/main" id="{C0EC7A11-CA6E-4757-971C-68DA6111FA2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9803BBE-1599-42F4-8FC2-8B7AEB967D3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>
            <a:extLst>
              <a:ext uri="{FF2B5EF4-FFF2-40B4-BE49-F238E27FC236}">
                <a16:creationId xmlns:a16="http://schemas.microsoft.com/office/drawing/2014/main" id="{5D650024-DC07-4BB3-B7E4-4894AEA3F4E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fld id="{3FC062A5-CB5E-4F5E-B560-01102A244D7E}" type="slidenum">
              <a:rPr lang="fr-FR" altLang="fr-FR" sz="1200" b="0" smtClean="0">
                <a:latin typeface="Times New Roman" panose="02020603050405020304" pitchFamily="18" charset="0"/>
              </a:rPr>
              <a:pPr/>
              <a:t>1</a:t>
            </a:fld>
            <a:endParaRPr lang="fr-FR" altLang="fr-FR" sz="1200" b="0">
              <a:latin typeface="Times New Roman" panose="02020603050405020304" pitchFamily="18" charset="0"/>
            </a:endParaRPr>
          </a:p>
        </p:txBody>
      </p:sp>
      <p:sp>
        <p:nvSpPr>
          <p:cNvPr id="4099" name="Rectangle 2">
            <a:extLst>
              <a:ext uri="{FF2B5EF4-FFF2-40B4-BE49-F238E27FC236}">
                <a16:creationId xmlns:a16="http://schemas.microsoft.com/office/drawing/2014/main" id="{774CDB57-64E6-4D94-A3D0-2BF8278A25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>
            <a:extLst>
              <a:ext uri="{FF2B5EF4-FFF2-40B4-BE49-F238E27FC236}">
                <a16:creationId xmlns:a16="http://schemas.microsoft.com/office/drawing/2014/main" id="{3317CE6D-4C07-4A60-B3BA-4A5C13D9E0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>
            <a:extLst>
              <a:ext uri="{FF2B5EF4-FFF2-40B4-BE49-F238E27FC236}">
                <a16:creationId xmlns:a16="http://schemas.microsoft.com/office/drawing/2014/main" id="{4F719B45-97A9-41BF-B7E4-0AA0C8B2F1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fld id="{50A08DDF-BF97-4051-8E82-3F56DAC04B9B}" type="slidenum">
              <a:rPr lang="fr-FR" altLang="fr-FR" sz="1200" b="0" smtClean="0">
                <a:latin typeface="Times New Roman" panose="02020603050405020304" pitchFamily="18" charset="0"/>
              </a:rPr>
              <a:pPr/>
              <a:t>7</a:t>
            </a:fld>
            <a:endParaRPr lang="fr-FR" altLang="fr-FR" sz="1200" b="0">
              <a:latin typeface="Times New Roman" panose="02020603050405020304" pitchFamily="18" charset="0"/>
            </a:endParaRPr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4AAFF276-4232-4BA9-AC73-31EA5E85F5F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AD80D3AF-F828-49EE-9CE7-CC8ED1B611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644F23E5-7824-46E9-A73C-C322B4DC84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fld id="{FFA54F89-7D94-4890-977E-C420490B2E62}" type="slidenum">
              <a:rPr lang="fr-FR" altLang="fr-FR" sz="1200" b="0" smtClean="0">
                <a:latin typeface="Times New Roman" panose="02020603050405020304" pitchFamily="18" charset="0"/>
              </a:rPr>
              <a:pPr/>
              <a:t>8</a:t>
            </a:fld>
            <a:endParaRPr lang="fr-FR" altLang="fr-FR" sz="1200" b="0">
              <a:latin typeface="Times New Roman" panose="02020603050405020304" pitchFamily="18" charset="0"/>
            </a:endParaRPr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7DF507AB-A011-4900-90D9-ED60106A9D9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7CE9ADBB-FB22-4681-9D19-C7234508E2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493D27B2-A62E-4A00-BED4-23D315901A1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fld id="{002DFEB4-2545-4D5C-B504-6B878F283B36}" type="slidenum">
              <a:rPr lang="fr-FR" altLang="fr-FR" sz="1200" b="0" smtClean="0">
                <a:latin typeface="Times New Roman" panose="02020603050405020304" pitchFamily="18" charset="0"/>
              </a:rPr>
              <a:pPr/>
              <a:t>9</a:t>
            </a:fld>
            <a:endParaRPr lang="fr-FR" altLang="fr-FR" sz="1200" b="0">
              <a:latin typeface="Times New Roman" panose="02020603050405020304" pitchFamily="18" charset="0"/>
            </a:endParaRPr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28AAE753-9C90-4282-80C0-F421491A4C3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F52E4DF4-4EF2-4367-9892-544EA95ED5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C527AA01-D8A1-450F-9725-C90B84B1630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fld id="{1EA73D53-5FB1-4741-97FF-1AD560AED7D1}" type="slidenum">
              <a:rPr lang="fr-FR" altLang="fr-FR" sz="1200" b="0" smtClean="0">
                <a:latin typeface="Times New Roman" panose="02020603050405020304" pitchFamily="18" charset="0"/>
              </a:rPr>
              <a:pPr/>
              <a:t>10</a:t>
            </a:fld>
            <a:endParaRPr lang="fr-FR" altLang="fr-FR" sz="1200" b="0">
              <a:latin typeface="Times New Roman" panose="02020603050405020304" pitchFamily="18" charset="0"/>
            </a:endParaRPr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564F064A-0E95-4953-BE02-5D26F50A3B6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D0D2415E-A315-46BC-95EA-2987EA8A37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1FD57E9E-A909-416D-9F56-1D7075DD6E4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fld id="{A5317717-3479-444C-96AC-A4E66248B49B}" type="slidenum">
              <a:rPr lang="fr-FR" altLang="fr-FR" sz="1200" b="0" smtClean="0">
                <a:latin typeface="Times New Roman" panose="02020603050405020304" pitchFamily="18" charset="0"/>
              </a:rPr>
              <a:pPr/>
              <a:t>11</a:t>
            </a:fld>
            <a:endParaRPr lang="fr-FR" altLang="fr-FR" sz="1200" b="0">
              <a:latin typeface="Times New Roman" panose="02020603050405020304" pitchFamily="18" charset="0"/>
            </a:endParaRPr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28A4CBAE-D602-40D4-85E8-1BBF244358C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CA49C466-29A7-4352-9A2F-BEC0987E50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fr-FR" altLang="fr-FR" sz="1400" b="1" u="sng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AF867B4A-66E0-4491-A67C-5E0C6233BA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fld id="{E9E383AA-8BE5-459C-BDAD-373B20009453}" type="slidenum">
              <a:rPr lang="fr-FR" altLang="fr-FR" sz="1200" b="0" smtClean="0">
                <a:latin typeface="Times New Roman" panose="02020603050405020304" pitchFamily="18" charset="0"/>
              </a:rPr>
              <a:pPr/>
              <a:t>12</a:t>
            </a:fld>
            <a:endParaRPr lang="fr-FR" altLang="fr-FR" sz="1200" b="0">
              <a:latin typeface="Times New Roman" panose="02020603050405020304" pitchFamily="18" charset="0"/>
            </a:endParaRPr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F004037A-1388-4EF6-A0CB-EDFE9179DF5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3C5A71BB-E698-4080-9BED-3974C5AFA4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fr-FR" altLang="fr-FR" sz="1400" b="1" u="sng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B198306E-894D-4B2D-A6D6-D6A4FDEBDB8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fld id="{D59F230B-B1BB-4DD3-BE6B-9F37C080F676}" type="slidenum">
              <a:rPr lang="fr-FR" altLang="fr-FR" sz="1200" b="0" smtClean="0">
                <a:latin typeface="Times New Roman" panose="02020603050405020304" pitchFamily="18" charset="0"/>
              </a:rPr>
              <a:pPr/>
              <a:t>13</a:t>
            </a:fld>
            <a:endParaRPr lang="fr-FR" altLang="fr-FR" sz="1200" b="0">
              <a:latin typeface="Times New Roman" panose="02020603050405020304" pitchFamily="18" charset="0"/>
            </a:endParaRPr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82A81659-60CB-474B-BE2B-BEAE0F37945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2D2DA69D-2D8B-4F28-9004-C612DE95F6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fr-FR" altLang="fr-FR" sz="1400" b="1" u="sn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775B5A-9DE3-403C-A175-F6360C8036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76BB4B5-B699-4C6A-8E67-AFF37B6CD5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542AC56-3C15-419D-AE17-216A255A10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82CB2A3-909C-4613-BB11-B4C18E0E44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702E396-2234-4F3A-AA93-07B5CF99BAD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CF7C0-BF51-4C56-B79C-B76C35654C2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58184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CF2080-57E3-482F-83CC-701C81589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B9DBCC9-359D-4F33-A17B-BA00CEF080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8061718-61C4-4107-A5A7-952C37981DB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1D8E1ED-B180-4974-8702-BAB5D57660B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A7ED2AF-A8A8-4574-8F34-A5EED5904E2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4FAD7-624F-44FC-9802-E4C119044CE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6965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EC5AF6C-1671-40C6-B319-132238A85F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48450" y="152400"/>
            <a:ext cx="2038350" cy="59436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F28C9CD-18E5-41DD-BC3A-2E134E8F6C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3400" y="152400"/>
            <a:ext cx="5962650" cy="5943600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1FE15C7-1BD8-4CED-89C2-6B38729CB85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F0FD5BA-8C73-4D20-9CC9-EB9867B96AB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67DE31B-F414-4353-ACC0-2442D6FD53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6159F-420E-453B-95DF-B56774E4468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95500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7F9E43-5555-4EE0-973D-104CF1667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94F2164-47A9-43D0-9090-D2C46BC263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02BC73A-AB03-4F13-BDD5-BBE281EDC47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3D7974F-FAE4-432A-8B2F-2C25F19FB1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2E89214-76B3-47A1-9A0D-97D7DAD9F6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B0EAC-4D55-471D-B7F3-7234396B06B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3128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9403DD-641C-49EB-B570-A2878C839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FE1FBDB-038A-405E-AB08-7C9A328F6A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1823732-5F48-40EF-AEC0-F2708BA178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7A4697F-5108-46C5-B5F4-56B8BB26635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7F19DFF-EA63-4716-A645-994B21F3DA1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F9383B-E569-4F53-BDEC-FC5A1F5D4C7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470893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1C654B-7CC8-4890-B00B-A2E168CB1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93E2D7C-C3AB-4981-BB76-5345AEA905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3E0FCF0-BA5E-4DBA-AC02-C545220509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D33AA06-5973-4A0C-87BE-FE570249FC6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4063DB0-EEBB-4644-BC61-6F978E947C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1DED4F1-DCDD-4EF0-906E-F9F4EBADAED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468A5-4B31-4EAB-AD0D-98A144174F0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95914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FDDF13-5FA7-4EE1-AF3F-BBC4919FF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4A81BAD-C9A4-4FD2-A945-E11BD6E75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7B6A28A-2838-4299-9F69-FFB2A1D931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E352DA1-EFFB-425F-B405-D7B2FF1EB5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DDD33ED-EE4F-45C7-957C-0ECF4FB156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0281E75-2645-4C5E-876C-0DEDEA56F46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99640ED-0B57-4CF7-90C0-BE4C6D2AFD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346728F-EED8-42ED-AF82-00F09F3B110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62DBB-FFCA-4AB3-B1CC-A675EA56F34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33056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F96C19-872F-4B33-8840-5BFB7D9AD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48CB1E8F-E015-44A7-B053-3ACB899259D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26DBE01-4806-4815-9242-6934CA8633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C51825F-518C-4920-877A-508AC7B788B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940EE-1AD0-45F7-8545-DA4C5ABCA50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96071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2AC151D-7F69-41FD-8F67-F2CBBD49848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8812630-D953-4239-BD7F-F599297A312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157B059E-93BD-4987-9FF5-35A8D62D9EB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96F85E-477B-4D0F-9526-2AF0ECDA11F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471803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072AF5-0270-4629-BF1D-260885B62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8225638-1AAF-4EA9-9374-5F3C69BED7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AC9C8D4-1789-40EF-AE92-BAF5E2EF06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D395748-0277-4822-AD30-F8E64ED66EE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A67002-E6C3-456B-A6D4-8953C93B3D5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6DC43C-C85A-49DD-A0D3-654FC7F7918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E0526-797C-4A6D-85CE-B143371DE78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78289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FFF714-753C-4F87-9A76-4B6B0DB23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0D52CB3-0504-4A4B-AF0F-6EB3F9F092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F66343B-C9B2-443E-93F4-F58B244CFA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4BD603F-24E1-4CED-9739-8AEBB99AA38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F0F3296-66BE-470B-A81C-B642D6764B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0A45981-5785-4B33-9B09-F64DE2E05F1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86CD04-8AD8-40B7-93CA-7D73E12C15A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15347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53F9D305-5154-428E-8E90-C388B6CDFEB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52400"/>
            <a:ext cx="8153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et modifiez le titre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80153F5-DF45-4B28-91E2-2DA20A7DED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DADC8377-F76F-4430-A547-F8032E37A06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latin typeface="+mn-lt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F2CE9EA-C389-452D-B47B-18EA0D94409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latin typeface="+mn-lt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5BA7C27B-F908-48A8-9C75-7B820978B5F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latin typeface="+mn-lt"/>
              </a:defRPr>
            </a:lvl1pPr>
          </a:lstStyle>
          <a:p>
            <a:pPr>
              <a:defRPr/>
            </a:pPr>
            <a:fld id="{4E1550AC-86BD-4B8E-8831-AD453EF909D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anose="030F0702030302020204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anose="030F0702030302020204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anose="030F0702030302020204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anose="030F0702030302020204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anose="030F0702030302020204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anose="030F0702030302020204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anose="030F0702030302020204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anose="030F0702030302020204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Rectangle 191">
            <a:extLst>
              <a:ext uri="{FF2B5EF4-FFF2-40B4-BE49-F238E27FC236}">
                <a16:creationId xmlns:a16="http://schemas.microsoft.com/office/drawing/2014/main" id="{A3BAF07C-C39E-42EB-BB22-8D46691D97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795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D8E9CF54-0466-4261-9E62-0249E60E18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47255" y="-59376"/>
            <a:ext cx="9386886" cy="6923798"/>
            <a:chOff x="-329674" y="-51881"/>
            <a:chExt cx="12515851" cy="6923798"/>
          </a:xfrm>
        </p:grpSpPr>
        <p:sp>
          <p:nvSpPr>
            <p:cNvPr id="194" name="Freeform 5">
              <a:extLst>
                <a:ext uri="{FF2B5EF4-FFF2-40B4-BE49-F238E27FC236}">
                  <a16:creationId xmlns:a16="http://schemas.microsoft.com/office/drawing/2014/main" id="{33E32106-E8B1-4F76-9EE6-58537738A3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5" name="Freeform 6">
              <a:extLst>
                <a:ext uri="{FF2B5EF4-FFF2-40B4-BE49-F238E27FC236}">
                  <a16:creationId xmlns:a16="http://schemas.microsoft.com/office/drawing/2014/main" id="{C32C2C46-A045-44FB-8A74-5EBD650C27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6" name="Freeform 7">
              <a:extLst>
                <a:ext uri="{FF2B5EF4-FFF2-40B4-BE49-F238E27FC236}">
                  <a16:creationId xmlns:a16="http://schemas.microsoft.com/office/drawing/2014/main" id="{6A76F79C-6683-4940-BCF7-4BCCCEE406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7" name="Freeform 8">
              <a:extLst>
                <a:ext uri="{FF2B5EF4-FFF2-40B4-BE49-F238E27FC236}">
                  <a16:creationId xmlns:a16="http://schemas.microsoft.com/office/drawing/2014/main" id="{FF4675A3-6D07-4B1F-9BFC-AEBEA1AD06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8" name="Freeform 9">
              <a:extLst>
                <a:ext uri="{FF2B5EF4-FFF2-40B4-BE49-F238E27FC236}">
                  <a16:creationId xmlns:a16="http://schemas.microsoft.com/office/drawing/2014/main" id="{765E127A-B6B7-4B1D-B7BD-6C8C969D29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9" name="Freeform 10">
              <a:extLst>
                <a:ext uri="{FF2B5EF4-FFF2-40B4-BE49-F238E27FC236}">
                  <a16:creationId xmlns:a16="http://schemas.microsoft.com/office/drawing/2014/main" id="{3BCA9D9E-C72C-4751-BFA9-10B85CACE3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0" name="Freeform 11">
              <a:extLst>
                <a:ext uri="{FF2B5EF4-FFF2-40B4-BE49-F238E27FC236}">
                  <a16:creationId xmlns:a16="http://schemas.microsoft.com/office/drawing/2014/main" id="{080C708C-69BF-441B-AB75-C98160ED06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1" name="Freeform 12">
              <a:extLst>
                <a:ext uri="{FF2B5EF4-FFF2-40B4-BE49-F238E27FC236}">
                  <a16:creationId xmlns:a16="http://schemas.microsoft.com/office/drawing/2014/main" id="{3E79964E-F8F1-4763-8892-7BC3DAE306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2" name="Freeform 13">
              <a:extLst>
                <a:ext uri="{FF2B5EF4-FFF2-40B4-BE49-F238E27FC236}">
                  <a16:creationId xmlns:a16="http://schemas.microsoft.com/office/drawing/2014/main" id="{FE09592A-FCC9-4AE5-BA0B-730C6F3BBE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3" name="Freeform 14">
              <a:extLst>
                <a:ext uri="{FF2B5EF4-FFF2-40B4-BE49-F238E27FC236}">
                  <a16:creationId xmlns:a16="http://schemas.microsoft.com/office/drawing/2014/main" id="{96448994-820C-4BC1-ABF3-4579C6F99A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4" name="Freeform 15">
              <a:extLst>
                <a:ext uri="{FF2B5EF4-FFF2-40B4-BE49-F238E27FC236}">
                  <a16:creationId xmlns:a16="http://schemas.microsoft.com/office/drawing/2014/main" id="{9BB0D192-565A-42B9-B292-CC032D71A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5" name="Freeform 16">
              <a:extLst>
                <a:ext uri="{FF2B5EF4-FFF2-40B4-BE49-F238E27FC236}">
                  <a16:creationId xmlns:a16="http://schemas.microsoft.com/office/drawing/2014/main" id="{6D1CA09C-5F40-4E92-A7E9-D1FCEE5128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6" name="Freeform 17">
              <a:extLst>
                <a:ext uri="{FF2B5EF4-FFF2-40B4-BE49-F238E27FC236}">
                  <a16:creationId xmlns:a16="http://schemas.microsoft.com/office/drawing/2014/main" id="{379F5AA5-2E14-4880-A5A6-07AEF2AD8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7" name="Freeform 18">
              <a:extLst>
                <a:ext uri="{FF2B5EF4-FFF2-40B4-BE49-F238E27FC236}">
                  <a16:creationId xmlns:a16="http://schemas.microsoft.com/office/drawing/2014/main" id="{EF14BD32-D239-4DA3-98B3-7752073657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8" name="Freeform 19">
              <a:extLst>
                <a:ext uri="{FF2B5EF4-FFF2-40B4-BE49-F238E27FC236}">
                  <a16:creationId xmlns:a16="http://schemas.microsoft.com/office/drawing/2014/main" id="{CF07B250-E5E4-4624-9BD7-8D513A67B7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9" name="Freeform 20">
              <a:extLst>
                <a:ext uri="{FF2B5EF4-FFF2-40B4-BE49-F238E27FC236}">
                  <a16:creationId xmlns:a16="http://schemas.microsoft.com/office/drawing/2014/main" id="{BCC5D120-7C8C-4290-865C-4EE6E4F245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0" name="Freeform 21">
              <a:extLst>
                <a:ext uri="{FF2B5EF4-FFF2-40B4-BE49-F238E27FC236}">
                  <a16:creationId xmlns:a16="http://schemas.microsoft.com/office/drawing/2014/main" id="{C24688C6-CAE5-4EF2-B2BA-A138DA0A24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1" name="Freeform 22">
              <a:extLst>
                <a:ext uri="{FF2B5EF4-FFF2-40B4-BE49-F238E27FC236}">
                  <a16:creationId xmlns:a16="http://schemas.microsoft.com/office/drawing/2014/main" id="{6BD31099-7C13-4901-A04F-632B1CD84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2" name="Freeform 23">
              <a:extLst>
                <a:ext uri="{FF2B5EF4-FFF2-40B4-BE49-F238E27FC236}">
                  <a16:creationId xmlns:a16="http://schemas.microsoft.com/office/drawing/2014/main" id="{679F5FF7-82B2-4033-8FBE-63170C9378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51202" name="Rectangle 2">
            <a:extLst>
              <a:ext uri="{FF2B5EF4-FFF2-40B4-BE49-F238E27FC236}">
                <a16:creationId xmlns:a16="http://schemas.microsoft.com/office/drawing/2014/main" id="{B02F1380-A397-4A38-B41E-F381B1F60D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66472" y="4563895"/>
            <a:ext cx="3831754" cy="1777829"/>
          </a:xfrm>
        </p:spPr>
        <p:txBody>
          <a:bodyPr>
            <a:normAutofit/>
          </a:bodyPr>
          <a:lstStyle/>
          <a:p>
            <a:pPr algn="r" eaLnBrk="1" hangingPunct="1">
              <a:defRPr/>
            </a:pPr>
            <a:r>
              <a:rPr lang="fr-FR" altLang="fr-FR" sz="3500">
                <a:solidFill>
                  <a:schemeClr val="tx1"/>
                </a:solidFill>
              </a:rPr>
              <a:t>ANALYSE A PRIORI DES RISQUES</a:t>
            </a:r>
          </a:p>
        </p:txBody>
      </p:sp>
      <p:pic>
        <p:nvPicPr>
          <p:cNvPr id="3077" name="Image 2">
            <a:extLst>
              <a:ext uri="{FF2B5EF4-FFF2-40B4-BE49-F238E27FC236}">
                <a16:creationId xmlns:a16="http://schemas.microsoft.com/office/drawing/2014/main" id="{72318B2E-43EC-4AF9-B148-72D5BA80C8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21" r="19140" b="-1"/>
          <a:stretch/>
        </p:blipFill>
        <p:spPr bwMode="auto">
          <a:xfrm>
            <a:off x="20" y="10"/>
            <a:ext cx="4498207" cy="4306823"/>
          </a:xfrm>
          <a:custGeom>
            <a:avLst/>
            <a:gdLst/>
            <a:ahLst/>
            <a:cxnLst/>
            <a:rect l="l" t="t" r="r" b="b"/>
            <a:pathLst>
              <a:path w="5997636" h="4306833">
                <a:moveTo>
                  <a:pt x="0" y="0"/>
                </a:moveTo>
                <a:lnTo>
                  <a:pt x="5997636" y="0"/>
                </a:lnTo>
                <a:lnTo>
                  <a:pt x="5997636" y="4302053"/>
                </a:lnTo>
                <a:lnTo>
                  <a:pt x="5313331" y="4306748"/>
                </a:lnTo>
                <a:cubicBezTo>
                  <a:pt x="3800480" y="4309129"/>
                  <a:pt x="2093145" y="4262282"/>
                  <a:pt x="400746" y="4118385"/>
                </a:cubicBezTo>
                <a:lnTo>
                  <a:pt x="0" y="4081409"/>
                </a:lnTo>
                <a:lnTo>
                  <a:pt x="0" y="2982070"/>
                </a:lnTo>
                <a:lnTo>
                  <a:pt x="0" y="278994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Image 1">
            <a:extLst>
              <a:ext uri="{FF2B5EF4-FFF2-40B4-BE49-F238E27FC236}">
                <a16:creationId xmlns:a16="http://schemas.microsoft.com/office/drawing/2014/main" id="{6EC69960-E518-44AA-99E3-8AAF7A78AE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5" r="1170" b="-4"/>
          <a:stretch/>
        </p:blipFill>
        <p:spPr bwMode="auto">
          <a:xfrm>
            <a:off x="4632326" y="10"/>
            <a:ext cx="4511674" cy="4299555"/>
          </a:xfrm>
          <a:custGeom>
            <a:avLst/>
            <a:gdLst/>
            <a:ahLst/>
            <a:cxnLst/>
            <a:rect l="l" t="t" r="r" b="b"/>
            <a:pathLst>
              <a:path w="6015565" h="4299565">
                <a:moveTo>
                  <a:pt x="0" y="0"/>
                </a:moveTo>
                <a:lnTo>
                  <a:pt x="6015565" y="0"/>
                </a:lnTo>
                <a:lnTo>
                  <a:pt x="6015565" y="2789945"/>
                </a:lnTo>
                <a:lnTo>
                  <a:pt x="6015565" y="2982070"/>
                </a:lnTo>
                <a:lnTo>
                  <a:pt x="6015565" y="3957888"/>
                </a:lnTo>
                <a:lnTo>
                  <a:pt x="5937368" y="3966171"/>
                </a:lnTo>
                <a:cubicBezTo>
                  <a:pt x="3963073" y="4164120"/>
                  <a:pt x="2060717" y="4257123"/>
                  <a:pt x="577162" y="4289728"/>
                </a:cubicBezTo>
                <a:lnTo>
                  <a:pt x="0" y="429956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3" name="Rectangle 3">
            <a:extLst>
              <a:ext uri="{FF2B5EF4-FFF2-40B4-BE49-F238E27FC236}">
                <a16:creationId xmlns:a16="http://schemas.microsoft.com/office/drawing/2014/main" id="{EB3B360E-AAFB-4937-800A-D94ED193659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43832" y="4571423"/>
            <a:ext cx="3906408" cy="1770300"/>
          </a:xfrm>
        </p:spPr>
        <p:txBody>
          <a:bodyPr anchor="ctr">
            <a:normAutofit/>
          </a:bodyPr>
          <a:lstStyle/>
          <a:p>
            <a:pPr eaLnBrk="1" hangingPunct="1">
              <a:buFontTx/>
              <a:buNone/>
              <a:defRPr/>
            </a:pPr>
            <a:r>
              <a:rPr lang="fr-FR" altLang="fr-FR" sz="1600">
                <a:latin typeface="+mj-lt"/>
              </a:rPr>
              <a:t>APPLICATIONS DE SITUATION DE TRAVAIL</a:t>
            </a:r>
          </a:p>
          <a:p>
            <a:pPr eaLnBrk="1" hangingPunct="1">
              <a:defRPr/>
            </a:pPr>
            <a:r>
              <a:rPr lang="fr-FR" altLang="fr-FR" sz="1600">
                <a:latin typeface="+mj-lt"/>
              </a:rPr>
              <a:t>PALETTIC</a:t>
            </a:r>
          </a:p>
          <a:p>
            <a:pPr eaLnBrk="1" hangingPunct="1">
              <a:defRPr/>
            </a:pPr>
            <a:r>
              <a:rPr lang="fr-FR" altLang="fr-FR" sz="1600">
                <a:latin typeface="+mj-lt"/>
              </a:rPr>
              <a:t>PALETTISEUR ERM</a:t>
            </a:r>
          </a:p>
        </p:txBody>
      </p:sp>
    </p:spTree>
    <p:custDataLst>
      <p:tags r:id="rId1"/>
    </p:custData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>
            <a:extLst>
              <a:ext uri="{FF2B5EF4-FFF2-40B4-BE49-F238E27FC236}">
                <a16:creationId xmlns:a16="http://schemas.microsoft.com/office/drawing/2014/main" id="{A5FD89EE-450D-4C62-A9CF-A99F4FE4CC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altLang="fr-FR"/>
              <a:t>Une solution de prévention</a:t>
            </a:r>
          </a:p>
        </p:txBody>
      </p:sp>
      <p:grpSp>
        <p:nvGrpSpPr>
          <p:cNvPr id="16387" name="Group 4">
            <a:extLst>
              <a:ext uri="{FF2B5EF4-FFF2-40B4-BE49-F238E27FC236}">
                <a16:creationId xmlns:a16="http://schemas.microsoft.com/office/drawing/2014/main" id="{D9F55E87-6B7E-4AAB-AB1A-C244B041A72C}"/>
              </a:ext>
            </a:extLst>
          </p:cNvPr>
          <p:cNvGrpSpPr>
            <a:grpSpLocks/>
          </p:cNvGrpSpPr>
          <p:nvPr/>
        </p:nvGrpSpPr>
        <p:grpSpPr bwMode="auto">
          <a:xfrm>
            <a:off x="76200" y="685800"/>
            <a:ext cx="1524000" cy="5791200"/>
            <a:chOff x="48" y="432"/>
            <a:chExt cx="960" cy="3648"/>
          </a:xfrm>
        </p:grpSpPr>
        <p:sp>
          <p:nvSpPr>
            <p:cNvPr id="16391" name="AutoShape 5">
              <a:extLst>
                <a:ext uri="{FF2B5EF4-FFF2-40B4-BE49-F238E27FC236}">
                  <a16:creationId xmlns:a16="http://schemas.microsoft.com/office/drawing/2014/main" id="{C7FB9CE5-F0AF-4F66-8980-DEF46EAA7F2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88" y="432"/>
              <a:ext cx="432" cy="3648"/>
            </a:xfrm>
            <a:prstGeom prst="downArrow">
              <a:avLst>
                <a:gd name="adj1" fmla="val 55954"/>
                <a:gd name="adj2" fmla="val 78815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rgbClr val="FF00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Comic Sans MS" panose="030F0702030302020204" pitchFamily="66" charset="0"/>
              </a:endParaRPr>
            </a:p>
          </p:txBody>
        </p:sp>
        <p:sp>
          <p:nvSpPr>
            <p:cNvPr id="104454" name="Text Box 6">
              <a:extLst>
                <a:ext uri="{FF2B5EF4-FFF2-40B4-BE49-F238E27FC236}">
                  <a16:creationId xmlns:a16="http://schemas.microsoft.com/office/drawing/2014/main" id="{9447FE50-4EAE-49EB-AE19-B9F53994C3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" y="960"/>
              <a:ext cx="960" cy="48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fr-FR" altLang="fr-FR" sz="18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Prévention</a:t>
              </a:r>
            </a:p>
            <a:p>
              <a:pPr algn="ctr" eaLnBrk="1" hangingPunct="1">
                <a:defRPr/>
              </a:pPr>
              <a:r>
                <a:rPr lang="fr-FR" altLang="fr-FR" sz="18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intrinsèque</a:t>
              </a:r>
            </a:p>
          </p:txBody>
        </p:sp>
      </p:grpSp>
      <p:sp>
        <p:nvSpPr>
          <p:cNvPr id="16388" name="Text Box 7">
            <a:extLst>
              <a:ext uri="{FF2B5EF4-FFF2-40B4-BE49-F238E27FC236}">
                <a16:creationId xmlns:a16="http://schemas.microsoft.com/office/drawing/2014/main" id="{0BFF5573-C0C1-4248-9F98-048D375A9C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200" y="3505200"/>
            <a:ext cx="15398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200" b="0">
              <a:latin typeface="Comic Sans MS" panose="030F0702030302020204" pitchFamily="66" charset="0"/>
            </a:endParaRPr>
          </a:p>
        </p:txBody>
      </p:sp>
      <p:sp>
        <p:nvSpPr>
          <p:cNvPr id="16389" name="Rectangle 9">
            <a:extLst>
              <a:ext uri="{FF2B5EF4-FFF2-40B4-BE49-F238E27FC236}">
                <a16:creationId xmlns:a16="http://schemas.microsoft.com/office/drawing/2014/main" id="{E6A4F39F-0157-4129-B713-B1ABA055E7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1524000"/>
            <a:ext cx="6019800" cy="464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Comic Sans MS" panose="030F0702030302020204" pitchFamily="66" charset="0"/>
            </a:endParaRPr>
          </a:p>
        </p:txBody>
      </p:sp>
      <p:sp>
        <p:nvSpPr>
          <p:cNvPr id="16390" name="Text Box 7">
            <a:extLst>
              <a:ext uri="{FF2B5EF4-FFF2-40B4-BE49-F238E27FC236}">
                <a16:creationId xmlns:a16="http://schemas.microsoft.com/office/drawing/2014/main" id="{7E4D52AD-95A8-45A2-82E5-16E346C1B3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352800"/>
            <a:ext cx="15398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0">
                <a:latin typeface="Comic Sans MS" panose="030F0702030302020204" pitchFamily="66" charset="0"/>
              </a:rPr>
              <a:t>Photo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0">
                <a:latin typeface="Comic Sans MS" panose="030F0702030302020204" pitchFamily="66" charset="0"/>
              </a:rPr>
              <a:t>Et / ou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0">
                <a:latin typeface="Comic Sans MS" panose="030F0702030302020204" pitchFamily="66" charset="0"/>
              </a:rPr>
              <a:t>Description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>
            <a:extLst>
              <a:ext uri="{FF2B5EF4-FFF2-40B4-BE49-F238E27FC236}">
                <a16:creationId xmlns:a16="http://schemas.microsoft.com/office/drawing/2014/main" id="{6F857402-DBEB-45FE-8213-AC43943D6D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altLang="fr-FR"/>
              <a:t>Une solution de prévention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F1388A8D-26AA-4160-A7F9-FEF571E5B3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1524000"/>
            <a:ext cx="6019800" cy="464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Comic Sans MS" panose="030F0702030302020204" pitchFamily="66" charset="0"/>
            </a:endParaRPr>
          </a:p>
        </p:txBody>
      </p:sp>
      <p:grpSp>
        <p:nvGrpSpPr>
          <p:cNvPr id="18436" name="Group 4">
            <a:extLst>
              <a:ext uri="{FF2B5EF4-FFF2-40B4-BE49-F238E27FC236}">
                <a16:creationId xmlns:a16="http://schemas.microsoft.com/office/drawing/2014/main" id="{747E7A35-4659-46BF-92F4-A5095FF87C01}"/>
              </a:ext>
            </a:extLst>
          </p:cNvPr>
          <p:cNvGrpSpPr>
            <a:grpSpLocks/>
          </p:cNvGrpSpPr>
          <p:nvPr/>
        </p:nvGrpSpPr>
        <p:grpSpPr bwMode="auto">
          <a:xfrm>
            <a:off x="76200" y="685800"/>
            <a:ext cx="1524000" cy="5791200"/>
            <a:chOff x="48" y="432"/>
            <a:chExt cx="960" cy="3648"/>
          </a:xfrm>
        </p:grpSpPr>
        <p:sp>
          <p:nvSpPr>
            <p:cNvPr id="18439" name="AutoShape 5">
              <a:extLst>
                <a:ext uri="{FF2B5EF4-FFF2-40B4-BE49-F238E27FC236}">
                  <a16:creationId xmlns:a16="http://schemas.microsoft.com/office/drawing/2014/main" id="{0FDC2A7F-AADC-4095-AC18-0F546B6D95F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88" y="432"/>
              <a:ext cx="432" cy="3648"/>
            </a:xfrm>
            <a:prstGeom prst="downArrow">
              <a:avLst>
                <a:gd name="adj1" fmla="val 55954"/>
                <a:gd name="adj2" fmla="val 78815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rgbClr val="FF00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Comic Sans MS" panose="030F0702030302020204" pitchFamily="66" charset="0"/>
              </a:endParaRPr>
            </a:p>
          </p:txBody>
        </p:sp>
        <p:sp>
          <p:nvSpPr>
            <p:cNvPr id="106502" name="Text Box 6">
              <a:extLst>
                <a:ext uri="{FF2B5EF4-FFF2-40B4-BE49-F238E27FC236}">
                  <a16:creationId xmlns:a16="http://schemas.microsoft.com/office/drawing/2014/main" id="{F0A4BF39-A6EF-4E1E-92DF-B513303553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" y="1776"/>
              <a:ext cx="960" cy="480"/>
            </a:xfrm>
            <a:prstGeom prst="rect">
              <a:avLst/>
            </a:prstGeom>
            <a:solidFill>
              <a:srgbClr val="FFCC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fr-FR" altLang="fr-FR" sz="18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Protection</a:t>
              </a:r>
            </a:p>
            <a:p>
              <a:pPr algn="ctr" eaLnBrk="1" hangingPunct="1">
                <a:defRPr/>
              </a:pPr>
              <a:r>
                <a:rPr lang="fr-FR" altLang="fr-FR" sz="18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collective</a:t>
              </a:r>
            </a:p>
          </p:txBody>
        </p:sp>
      </p:grpSp>
      <p:sp>
        <p:nvSpPr>
          <p:cNvPr id="18437" name="Rectangle 8">
            <a:extLst>
              <a:ext uri="{FF2B5EF4-FFF2-40B4-BE49-F238E27FC236}">
                <a16:creationId xmlns:a16="http://schemas.microsoft.com/office/drawing/2014/main" id="{2E77F430-5CC3-4151-AAFB-2DCB12376A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5450" y="1152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Comic Sans MS" panose="030F0702030302020204" pitchFamily="66" charset="0"/>
            </a:endParaRPr>
          </a:p>
        </p:txBody>
      </p:sp>
      <p:sp>
        <p:nvSpPr>
          <p:cNvPr id="18438" name="Text Box 7">
            <a:extLst>
              <a:ext uri="{FF2B5EF4-FFF2-40B4-BE49-F238E27FC236}">
                <a16:creationId xmlns:a16="http://schemas.microsoft.com/office/drawing/2014/main" id="{0103ADFC-8426-43E5-913B-7DD34A24CA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352800"/>
            <a:ext cx="15398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0">
                <a:latin typeface="Comic Sans MS" panose="030F0702030302020204" pitchFamily="66" charset="0"/>
              </a:rPr>
              <a:t>Photo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0">
                <a:latin typeface="Comic Sans MS" panose="030F0702030302020204" pitchFamily="66" charset="0"/>
              </a:rPr>
              <a:t>Et / ou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0">
                <a:latin typeface="Comic Sans MS" panose="030F0702030302020204" pitchFamily="66" charset="0"/>
              </a:rPr>
              <a:t>Description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>
            <a:extLst>
              <a:ext uri="{FF2B5EF4-FFF2-40B4-BE49-F238E27FC236}">
                <a16:creationId xmlns:a16="http://schemas.microsoft.com/office/drawing/2014/main" id="{FC3B61BB-CCB3-4AE3-BC8C-6669426BB4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altLang="fr-FR"/>
              <a:t>Une solution de prévention</a:t>
            </a:r>
          </a:p>
        </p:txBody>
      </p:sp>
      <p:grpSp>
        <p:nvGrpSpPr>
          <p:cNvPr id="20483" name="Group 4">
            <a:extLst>
              <a:ext uri="{FF2B5EF4-FFF2-40B4-BE49-F238E27FC236}">
                <a16:creationId xmlns:a16="http://schemas.microsoft.com/office/drawing/2014/main" id="{09174075-DD86-414D-A96D-81945C5F9F76}"/>
              </a:ext>
            </a:extLst>
          </p:cNvPr>
          <p:cNvGrpSpPr>
            <a:grpSpLocks/>
          </p:cNvGrpSpPr>
          <p:nvPr/>
        </p:nvGrpSpPr>
        <p:grpSpPr bwMode="auto">
          <a:xfrm>
            <a:off x="76200" y="685800"/>
            <a:ext cx="1524000" cy="5791200"/>
            <a:chOff x="48" y="432"/>
            <a:chExt cx="960" cy="3648"/>
          </a:xfrm>
        </p:grpSpPr>
        <p:sp>
          <p:nvSpPr>
            <p:cNvPr id="20487" name="AutoShape 5">
              <a:extLst>
                <a:ext uri="{FF2B5EF4-FFF2-40B4-BE49-F238E27FC236}">
                  <a16:creationId xmlns:a16="http://schemas.microsoft.com/office/drawing/2014/main" id="{A5E8136D-72C4-47DF-B84A-E58A8EEDBE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88" y="432"/>
              <a:ext cx="432" cy="3648"/>
            </a:xfrm>
            <a:prstGeom prst="downArrow">
              <a:avLst>
                <a:gd name="adj1" fmla="val 55954"/>
                <a:gd name="adj2" fmla="val 78815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rgbClr val="FF00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Comic Sans MS" panose="030F0702030302020204" pitchFamily="66" charset="0"/>
              </a:endParaRPr>
            </a:p>
          </p:txBody>
        </p:sp>
        <p:sp>
          <p:nvSpPr>
            <p:cNvPr id="100358" name="Text Box 6">
              <a:extLst>
                <a:ext uri="{FF2B5EF4-FFF2-40B4-BE49-F238E27FC236}">
                  <a16:creationId xmlns:a16="http://schemas.microsoft.com/office/drawing/2014/main" id="{0F6F78C4-342D-4CB0-804F-1E12DE8E72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" y="2592"/>
              <a:ext cx="960" cy="480"/>
            </a:xfrm>
            <a:prstGeom prst="rect">
              <a:avLst/>
            </a:prstGeom>
            <a:solidFill>
              <a:srgbClr val="FF99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fr-FR" altLang="fr-FR" sz="18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Protection</a:t>
              </a:r>
            </a:p>
            <a:p>
              <a:pPr algn="ctr" eaLnBrk="1" hangingPunct="1">
                <a:defRPr/>
              </a:pPr>
              <a:r>
                <a:rPr lang="fr-FR" altLang="fr-FR" sz="18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individuelle</a:t>
              </a:r>
            </a:p>
          </p:txBody>
        </p:sp>
      </p:grpSp>
      <p:sp>
        <p:nvSpPr>
          <p:cNvPr id="20484" name="Rectangle 8">
            <a:extLst>
              <a:ext uri="{FF2B5EF4-FFF2-40B4-BE49-F238E27FC236}">
                <a16:creationId xmlns:a16="http://schemas.microsoft.com/office/drawing/2014/main" id="{C099EB88-5B4B-4833-ADB8-AC5F852199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5450" y="981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Comic Sans MS" panose="030F0702030302020204" pitchFamily="66" charset="0"/>
            </a:endParaRPr>
          </a:p>
        </p:txBody>
      </p:sp>
      <p:sp>
        <p:nvSpPr>
          <p:cNvPr id="20485" name="Rectangle 10">
            <a:extLst>
              <a:ext uri="{FF2B5EF4-FFF2-40B4-BE49-F238E27FC236}">
                <a16:creationId xmlns:a16="http://schemas.microsoft.com/office/drawing/2014/main" id="{46EEB447-B62D-4C2F-808A-72CAC89E32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1524000"/>
            <a:ext cx="6019800" cy="464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Comic Sans MS" panose="030F0702030302020204" pitchFamily="66" charset="0"/>
            </a:endParaRPr>
          </a:p>
        </p:txBody>
      </p:sp>
      <p:sp>
        <p:nvSpPr>
          <p:cNvPr id="20486" name="Text Box 7">
            <a:extLst>
              <a:ext uri="{FF2B5EF4-FFF2-40B4-BE49-F238E27FC236}">
                <a16:creationId xmlns:a16="http://schemas.microsoft.com/office/drawing/2014/main" id="{C2BC196D-5FD2-4929-9C7C-F4A8DB5E25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352800"/>
            <a:ext cx="15398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0">
                <a:latin typeface="Comic Sans MS" panose="030F0702030302020204" pitchFamily="66" charset="0"/>
              </a:rPr>
              <a:t>Photo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0">
                <a:latin typeface="Comic Sans MS" panose="030F0702030302020204" pitchFamily="66" charset="0"/>
              </a:rPr>
              <a:t>Et / ou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0">
                <a:latin typeface="Comic Sans MS" panose="030F0702030302020204" pitchFamily="66" charset="0"/>
              </a:rPr>
              <a:t>Description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>
            <a:extLst>
              <a:ext uri="{FF2B5EF4-FFF2-40B4-BE49-F238E27FC236}">
                <a16:creationId xmlns:a16="http://schemas.microsoft.com/office/drawing/2014/main" id="{4C2039E9-9233-4A7A-853A-718ADA09FE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altLang="fr-FR"/>
              <a:t>Une solution de prévention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1D3ECDAE-3149-4CC4-AD33-C07D78DBE1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1524000"/>
            <a:ext cx="6019800" cy="464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Comic Sans MS" panose="030F0702030302020204" pitchFamily="66" charset="0"/>
            </a:endParaRPr>
          </a:p>
        </p:txBody>
      </p:sp>
      <p:grpSp>
        <p:nvGrpSpPr>
          <p:cNvPr id="22532" name="Group 4">
            <a:extLst>
              <a:ext uri="{FF2B5EF4-FFF2-40B4-BE49-F238E27FC236}">
                <a16:creationId xmlns:a16="http://schemas.microsoft.com/office/drawing/2014/main" id="{54ECAD2C-DAE4-4B36-8984-F0DEEA36FFD1}"/>
              </a:ext>
            </a:extLst>
          </p:cNvPr>
          <p:cNvGrpSpPr>
            <a:grpSpLocks/>
          </p:cNvGrpSpPr>
          <p:nvPr/>
        </p:nvGrpSpPr>
        <p:grpSpPr bwMode="auto">
          <a:xfrm>
            <a:off x="76200" y="685800"/>
            <a:ext cx="1524000" cy="5791200"/>
            <a:chOff x="48" y="432"/>
            <a:chExt cx="960" cy="3648"/>
          </a:xfrm>
        </p:grpSpPr>
        <p:sp>
          <p:nvSpPr>
            <p:cNvPr id="22535" name="AutoShape 5">
              <a:extLst>
                <a:ext uri="{FF2B5EF4-FFF2-40B4-BE49-F238E27FC236}">
                  <a16:creationId xmlns:a16="http://schemas.microsoft.com/office/drawing/2014/main" id="{61A375E2-501C-4231-ABE9-803385A018E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88" y="432"/>
              <a:ext cx="432" cy="3648"/>
            </a:xfrm>
            <a:prstGeom prst="downArrow">
              <a:avLst>
                <a:gd name="adj1" fmla="val 55954"/>
                <a:gd name="adj2" fmla="val 78815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rgbClr val="FF00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Comic Sans MS" panose="030F0702030302020204" pitchFamily="66" charset="0"/>
              </a:endParaRPr>
            </a:p>
          </p:txBody>
        </p:sp>
        <p:sp>
          <p:nvSpPr>
            <p:cNvPr id="102406" name="Text Box 6">
              <a:extLst>
                <a:ext uri="{FF2B5EF4-FFF2-40B4-BE49-F238E27FC236}">
                  <a16:creationId xmlns:a16="http://schemas.microsoft.com/office/drawing/2014/main" id="{7BE008A7-66B4-4883-B2F7-BFB09638F1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" y="3408"/>
              <a:ext cx="960" cy="48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fr-FR" altLang="fr-FR" sz="18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</a:rPr>
                <a:t>Instructions</a:t>
              </a:r>
            </a:p>
          </p:txBody>
        </p:sp>
      </p:grpSp>
      <p:sp>
        <p:nvSpPr>
          <p:cNvPr id="22533" name="Text Box 7">
            <a:extLst>
              <a:ext uri="{FF2B5EF4-FFF2-40B4-BE49-F238E27FC236}">
                <a16:creationId xmlns:a16="http://schemas.microsoft.com/office/drawing/2014/main" id="{C15F20E5-D66F-4009-8A16-8E116EF364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352800"/>
            <a:ext cx="15398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0">
                <a:latin typeface="Comic Sans MS" panose="030F0702030302020204" pitchFamily="66" charset="0"/>
              </a:rPr>
              <a:t>Photo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0">
                <a:latin typeface="Comic Sans MS" panose="030F0702030302020204" pitchFamily="66" charset="0"/>
              </a:rPr>
              <a:t>Et / ou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0">
                <a:latin typeface="Comic Sans MS" panose="030F0702030302020204" pitchFamily="66" charset="0"/>
              </a:rPr>
              <a:t>Description</a:t>
            </a:r>
          </a:p>
        </p:txBody>
      </p:sp>
      <p:sp>
        <p:nvSpPr>
          <p:cNvPr id="22534" name="Rectangle 8">
            <a:extLst>
              <a:ext uri="{FF2B5EF4-FFF2-40B4-BE49-F238E27FC236}">
                <a16:creationId xmlns:a16="http://schemas.microsoft.com/office/drawing/2014/main" id="{48D8416E-BB8D-4119-BA94-D8AFAA8A55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5450" y="8620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328E39-2491-408E-8DDA-93D1450F3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dirty="0"/>
              <a:t>Démarche</a:t>
            </a:r>
          </a:p>
        </p:txBody>
      </p:sp>
      <p:pic>
        <p:nvPicPr>
          <p:cNvPr id="5123" name="Image 3">
            <a:extLst>
              <a:ext uri="{FF2B5EF4-FFF2-40B4-BE49-F238E27FC236}">
                <a16:creationId xmlns:a16="http://schemas.microsoft.com/office/drawing/2014/main" id="{3C283BBB-0D05-4212-B5D8-0372BB6D12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163" y="863600"/>
            <a:ext cx="5349875" cy="566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Image 4">
            <a:extLst>
              <a:ext uri="{FF2B5EF4-FFF2-40B4-BE49-F238E27FC236}">
                <a16:creationId xmlns:a16="http://schemas.microsoft.com/office/drawing/2014/main" id="{FA09AE92-BDA0-4EC0-B8F2-82BB2ECE1E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9438"/>
            <a:ext cx="2544763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Flèche : gauche 5">
            <a:extLst>
              <a:ext uri="{FF2B5EF4-FFF2-40B4-BE49-F238E27FC236}">
                <a16:creationId xmlns:a16="http://schemas.microsoft.com/office/drawing/2014/main" id="{4C078936-C56B-4C4C-9341-7C53847762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4763" y="1227138"/>
            <a:ext cx="1079500" cy="360362"/>
          </a:xfrm>
          <a:prstGeom prst="leftArrow">
            <a:avLst>
              <a:gd name="adj1" fmla="val 50000"/>
              <a:gd name="adj2" fmla="val 4992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Comic Sans MS" panose="030F0702030302020204" pitchFamily="66" charset="0"/>
            </a:endParaRPr>
          </a:p>
        </p:txBody>
      </p:sp>
      <p:pic>
        <p:nvPicPr>
          <p:cNvPr id="5126" name="Image 6">
            <a:extLst>
              <a:ext uri="{FF2B5EF4-FFF2-40B4-BE49-F238E27FC236}">
                <a16:creationId xmlns:a16="http://schemas.microsoft.com/office/drawing/2014/main" id="{78653905-E04C-4B0F-AC65-0A9DC0E952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2489200"/>
            <a:ext cx="2260600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Flèche : gauche 7">
            <a:extLst>
              <a:ext uri="{FF2B5EF4-FFF2-40B4-BE49-F238E27FC236}">
                <a16:creationId xmlns:a16="http://schemas.microsoft.com/office/drawing/2014/main" id="{7F96F8CD-6D4D-4005-9FAD-C1FFE29F7D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4763" y="2840038"/>
            <a:ext cx="1079500" cy="360362"/>
          </a:xfrm>
          <a:prstGeom prst="leftArrow">
            <a:avLst>
              <a:gd name="adj1" fmla="val 50000"/>
              <a:gd name="adj2" fmla="val 4992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Comic Sans MS" panose="030F0702030302020204" pitchFamily="66" charset="0"/>
            </a:endParaRPr>
          </a:p>
        </p:txBody>
      </p:sp>
      <p:pic>
        <p:nvPicPr>
          <p:cNvPr id="5128" name="Image 8">
            <a:extLst>
              <a:ext uri="{FF2B5EF4-FFF2-40B4-BE49-F238E27FC236}">
                <a16:creationId xmlns:a16="http://schemas.microsoft.com/office/drawing/2014/main" id="{18646EDE-3E18-4960-9126-7FB1965C76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4389438"/>
            <a:ext cx="2378075" cy="213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9" name="Flèche : gauche 9">
            <a:extLst>
              <a:ext uri="{FF2B5EF4-FFF2-40B4-BE49-F238E27FC236}">
                <a16:creationId xmlns:a16="http://schemas.microsoft.com/office/drawing/2014/main" id="{E6ACCBDB-BDAE-4B1F-AA62-2558F55516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4763" y="5175250"/>
            <a:ext cx="1079500" cy="360363"/>
          </a:xfrm>
          <a:prstGeom prst="leftArrow">
            <a:avLst>
              <a:gd name="adj1" fmla="val 50000"/>
              <a:gd name="adj2" fmla="val 4992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Comic Sans MS" panose="030F0702030302020204" pitchFamily="66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/>
      <p:bldP spid="5127" grpId="0" animBg="1"/>
      <p:bldP spid="51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6C5CB1E9-46B9-4E75-A1BD-63E6E2CAEC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87362"/>
          </a:xfrm>
          <a:solidFill>
            <a:srgbClr val="FFCC00"/>
          </a:solidFill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808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spAutoFit/>
          </a:bodyPr>
          <a:lstStyle/>
          <a:p>
            <a:pPr eaLnBrk="1" hangingPunct="1">
              <a:defRPr/>
            </a:pPr>
            <a:r>
              <a:rPr lang="fr-FR" altLang="fr-FR" sz="3200">
                <a:solidFill>
                  <a:srgbClr val="183B97"/>
                </a:solidFill>
              </a:rPr>
              <a:t>processus d'apparition d'un dommage</a:t>
            </a:r>
          </a:p>
        </p:txBody>
      </p:sp>
      <p:sp>
        <p:nvSpPr>
          <p:cNvPr id="4099" name="Text Box 3">
            <a:extLst>
              <a:ext uri="{FF2B5EF4-FFF2-40B4-BE49-F238E27FC236}">
                <a16:creationId xmlns:a16="http://schemas.microsoft.com/office/drawing/2014/main" id="{3D4BA673-B15E-4045-A446-40B3C9A2C8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8913" y="4292600"/>
            <a:ext cx="3911600" cy="138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92100" indent="-2921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50000"/>
              </a:spcBef>
              <a:buFontTx/>
              <a:buNone/>
            </a:pPr>
            <a:r>
              <a:rPr lang="fr-FR" altLang="fr-FR" sz="2000">
                <a:solidFill>
                  <a:srgbClr val="00B050"/>
                </a:solidFill>
                <a:latin typeface="Verdana" panose="020B0604030504040204" pitchFamily="34" charset="0"/>
              </a:rPr>
              <a:t>    l’événement déclencheur</a:t>
            </a:r>
            <a:br>
              <a:rPr lang="fr-FR" altLang="fr-FR" sz="2000">
                <a:solidFill>
                  <a:srgbClr val="00B050"/>
                </a:solidFill>
                <a:latin typeface="Verdana" panose="020B0604030504040204" pitchFamily="34" charset="0"/>
              </a:rPr>
            </a:br>
            <a:r>
              <a:rPr lang="fr-FR" altLang="fr-FR" sz="2000">
                <a:solidFill>
                  <a:srgbClr val="00B050"/>
                </a:solidFill>
                <a:latin typeface="Verdana" panose="020B0604030504040204" pitchFamily="34" charset="0"/>
              </a:rPr>
              <a:t>est caractérisé par sa</a:t>
            </a:r>
            <a:br>
              <a:rPr lang="fr-FR" altLang="fr-FR" sz="2000">
                <a:solidFill>
                  <a:srgbClr val="00B050"/>
                </a:solidFill>
                <a:latin typeface="Verdana" panose="020B0604030504040204" pitchFamily="34" charset="0"/>
              </a:rPr>
            </a:br>
            <a:r>
              <a:rPr lang="fr-FR" altLang="fr-FR" sz="2000">
                <a:solidFill>
                  <a:srgbClr val="00B050"/>
                </a:solidFill>
                <a:latin typeface="Verdana" panose="020B0604030504040204" pitchFamily="34" charset="0"/>
              </a:rPr>
              <a:t>probabilité d’apparition</a:t>
            </a:r>
            <a:r>
              <a:rPr lang="fr-FR" altLang="fr-FR" sz="2400">
                <a:solidFill>
                  <a:srgbClr val="00B050"/>
                </a:solidFill>
                <a:latin typeface="Verdana" panose="020B0604030504040204" pitchFamily="34" charset="0"/>
              </a:rPr>
              <a:t> </a:t>
            </a:r>
          </a:p>
        </p:txBody>
      </p:sp>
      <p:grpSp>
        <p:nvGrpSpPr>
          <p:cNvPr id="4100" name="Group 4">
            <a:extLst>
              <a:ext uri="{FF2B5EF4-FFF2-40B4-BE49-F238E27FC236}">
                <a16:creationId xmlns:a16="http://schemas.microsoft.com/office/drawing/2014/main" id="{3499CB45-A182-49D7-96E4-5BE5FB4FF8A0}"/>
              </a:ext>
            </a:extLst>
          </p:cNvPr>
          <p:cNvGrpSpPr>
            <a:grpSpLocks/>
          </p:cNvGrpSpPr>
          <p:nvPr/>
        </p:nvGrpSpPr>
        <p:grpSpPr bwMode="auto">
          <a:xfrm>
            <a:off x="-36513" y="4652963"/>
            <a:ext cx="4495801" cy="1479550"/>
            <a:chOff x="0" y="2832"/>
            <a:chExt cx="2832" cy="932"/>
          </a:xfrm>
        </p:grpSpPr>
        <p:sp>
          <p:nvSpPr>
            <p:cNvPr id="6166" name="Text Box 5">
              <a:extLst>
                <a:ext uri="{FF2B5EF4-FFF2-40B4-BE49-F238E27FC236}">
                  <a16:creationId xmlns:a16="http://schemas.microsoft.com/office/drawing/2014/main" id="{40CB3001-2D64-4812-A075-A314EF0C0E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3552"/>
              <a:ext cx="124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fr-FR" altLang="fr-FR" sz="1600">
                  <a:solidFill>
                    <a:srgbClr val="00B050"/>
                  </a:solidFill>
                  <a:latin typeface="Verdana" panose="020B0604030504040204" pitchFamily="34" charset="0"/>
                </a:rPr>
                <a:t>décès</a:t>
              </a:r>
            </a:p>
          </p:txBody>
        </p:sp>
        <p:grpSp>
          <p:nvGrpSpPr>
            <p:cNvPr id="6167" name="Group 6">
              <a:extLst>
                <a:ext uri="{FF2B5EF4-FFF2-40B4-BE49-F238E27FC236}">
                  <a16:creationId xmlns:a16="http://schemas.microsoft.com/office/drawing/2014/main" id="{3A80A3A4-938B-4A54-9FCF-3672C6902B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2832"/>
              <a:ext cx="2832" cy="692"/>
              <a:chOff x="0" y="2832"/>
              <a:chExt cx="2832" cy="692"/>
            </a:xfrm>
          </p:grpSpPr>
          <p:sp>
            <p:nvSpPr>
              <p:cNvPr id="6168" name="Text Box 7">
                <a:extLst>
                  <a:ext uri="{FF2B5EF4-FFF2-40B4-BE49-F238E27FC236}">
                    <a16:creationId xmlns:a16="http://schemas.microsoft.com/office/drawing/2014/main" id="{AEC657D5-3E59-4E49-80D4-4796DE6CB5F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2832"/>
                <a:ext cx="2496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fr-FR" altLang="fr-FR" sz="1600">
                    <a:solidFill>
                      <a:srgbClr val="00B050"/>
                    </a:solidFill>
                    <a:latin typeface="Verdana" panose="020B0604030504040204" pitchFamily="34" charset="0"/>
                  </a:rPr>
                  <a:t>blessure superficielle sans arrêt</a:t>
                </a:r>
              </a:p>
            </p:txBody>
          </p:sp>
          <p:sp>
            <p:nvSpPr>
              <p:cNvPr id="6169" name="Text Box 8">
                <a:extLst>
                  <a:ext uri="{FF2B5EF4-FFF2-40B4-BE49-F238E27FC236}">
                    <a16:creationId xmlns:a16="http://schemas.microsoft.com/office/drawing/2014/main" id="{56A4C748-CC47-494A-A936-3CBD65B6B8A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3312"/>
                <a:ext cx="1968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fr-FR" altLang="fr-FR" sz="1600">
                    <a:solidFill>
                      <a:srgbClr val="00B050"/>
                    </a:solidFill>
                    <a:latin typeface="Verdana" panose="020B0604030504040204" pitchFamily="34" charset="0"/>
                  </a:rPr>
                  <a:t>blessure avec séquelle</a:t>
                </a:r>
              </a:p>
            </p:txBody>
          </p:sp>
          <p:sp>
            <p:nvSpPr>
              <p:cNvPr id="6170" name="Text Box 9">
                <a:extLst>
                  <a:ext uri="{FF2B5EF4-FFF2-40B4-BE49-F238E27FC236}">
                    <a16:creationId xmlns:a16="http://schemas.microsoft.com/office/drawing/2014/main" id="{F7D6B9C1-5E0C-4B08-8E01-E2F11B999E8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3072"/>
                <a:ext cx="2832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fr-FR" altLang="fr-FR" sz="1600">
                    <a:solidFill>
                      <a:srgbClr val="00B050"/>
                    </a:solidFill>
                    <a:latin typeface="Verdana" panose="020B0604030504040204" pitchFamily="34" charset="0"/>
                  </a:rPr>
                  <a:t>blessure grave avec arrêt de travail</a:t>
                </a:r>
              </a:p>
            </p:txBody>
          </p:sp>
        </p:grpSp>
      </p:grpSp>
      <p:sp>
        <p:nvSpPr>
          <p:cNvPr id="4106" name="Rectangle 10">
            <a:extLst>
              <a:ext uri="{FF2B5EF4-FFF2-40B4-BE49-F238E27FC236}">
                <a16:creationId xmlns:a16="http://schemas.microsoft.com/office/drawing/2014/main" id="{4A69C6C9-E580-4B31-A6F3-83BE6EB5C1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6272213"/>
            <a:ext cx="57261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fr-FR" altLang="fr-FR" sz="2000">
                <a:solidFill>
                  <a:srgbClr val="FF3300"/>
                </a:solidFill>
                <a:latin typeface="Verdana" panose="020B0604030504040204" pitchFamily="34" charset="0"/>
              </a:rPr>
              <a:t>le dommage est caractérisé par sa gravité</a:t>
            </a:r>
          </a:p>
        </p:txBody>
      </p:sp>
      <p:grpSp>
        <p:nvGrpSpPr>
          <p:cNvPr id="4107" name="Group 11">
            <a:extLst>
              <a:ext uri="{FF2B5EF4-FFF2-40B4-BE49-F238E27FC236}">
                <a16:creationId xmlns:a16="http://schemas.microsoft.com/office/drawing/2014/main" id="{3FB0AB7B-EDB9-4386-9835-DB917B4E52DB}"/>
              </a:ext>
            </a:extLst>
          </p:cNvPr>
          <p:cNvGrpSpPr>
            <a:grpSpLocks/>
          </p:cNvGrpSpPr>
          <p:nvPr/>
        </p:nvGrpSpPr>
        <p:grpSpPr bwMode="auto">
          <a:xfrm>
            <a:off x="3108325" y="2590800"/>
            <a:ext cx="5438775" cy="2020888"/>
            <a:chOff x="1958" y="1632"/>
            <a:chExt cx="3426" cy="1273"/>
          </a:xfrm>
        </p:grpSpPr>
        <p:sp>
          <p:nvSpPr>
            <p:cNvPr id="6164" name="Oval 12">
              <a:extLst>
                <a:ext uri="{FF2B5EF4-FFF2-40B4-BE49-F238E27FC236}">
                  <a16:creationId xmlns:a16="http://schemas.microsoft.com/office/drawing/2014/main" id="{9FAF453F-DC40-4DED-AD7F-5D797275AB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8" y="1632"/>
              <a:ext cx="3426" cy="1273"/>
            </a:xfrm>
            <a:prstGeom prst="ellipse">
              <a:avLst/>
            </a:prstGeom>
            <a:solidFill>
              <a:srgbClr val="80008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CCE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Comic Sans MS" panose="030F0702030302020204" pitchFamily="66" charset="0"/>
              </a:endParaRPr>
            </a:p>
          </p:txBody>
        </p:sp>
        <p:sp>
          <p:nvSpPr>
            <p:cNvPr id="6165" name="Text Box 13">
              <a:extLst>
                <a:ext uri="{FF2B5EF4-FFF2-40B4-BE49-F238E27FC236}">
                  <a16:creationId xmlns:a16="http://schemas.microsoft.com/office/drawing/2014/main" id="{308EB237-688F-4FA6-9AC4-6D27C9B1B9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2" y="2064"/>
              <a:ext cx="1056" cy="250"/>
            </a:xfrm>
            <a:prstGeom prst="rect">
              <a:avLst/>
            </a:prstGeom>
            <a:solidFill>
              <a:srgbClr val="80008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CCEC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fr-FR" altLang="fr-FR" sz="2000">
                  <a:solidFill>
                    <a:schemeClr val="bg1"/>
                  </a:solidFill>
                  <a:latin typeface="Verdana" panose="020B0604030504040204" pitchFamily="34" charset="0"/>
                </a:rPr>
                <a:t>Personne</a:t>
              </a:r>
            </a:p>
          </p:txBody>
        </p:sp>
      </p:grpSp>
      <p:grpSp>
        <p:nvGrpSpPr>
          <p:cNvPr id="4110" name="Group 14">
            <a:extLst>
              <a:ext uri="{FF2B5EF4-FFF2-40B4-BE49-F238E27FC236}">
                <a16:creationId xmlns:a16="http://schemas.microsoft.com/office/drawing/2014/main" id="{8D5C7952-ADF3-41F4-8E8B-18AC156B169A}"/>
              </a:ext>
            </a:extLst>
          </p:cNvPr>
          <p:cNvGrpSpPr>
            <a:grpSpLocks/>
          </p:cNvGrpSpPr>
          <p:nvPr/>
        </p:nvGrpSpPr>
        <p:grpSpPr bwMode="auto">
          <a:xfrm>
            <a:off x="228600" y="2590800"/>
            <a:ext cx="5440363" cy="2020888"/>
            <a:chOff x="144" y="1632"/>
            <a:chExt cx="3427" cy="1273"/>
          </a:xfrm>
        </p:grpSpPr>
        <p:sp>
          <p:nvSpPr>
            <p:cNvPr id="6162" name="Oval 15">
              <a:extLst>
                <a:ext uri="{FF2B5EF4-FFF2-40B4-BE49-F238E27FC236}">
                  <a16:creationId xmlns:a16="http://schemas.microsoft.com/office/drawing/2014/main" id="{F6D15CB8-51AD-4BBB-A893-2A0B5AC11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1632"/>
              <a:ext cx="3427" cy="1273"/>
            </a:xfrm>
            <a:prstGeom prst="ellipse">
              <a:avLst/>
            </a:prstGeom>
            <a:solidFill>
              <a:srgbClr val="FF9999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Comic Sans MS" panose="030F0702030302020204" pitchFamily="66" charset="0"/>
              </a:endParaRPr>
            </a:p>
          </p:txBody>
        </p:sp>
        <p:sp>
          <p:nvSpPr>
            <p:cNvPr id="6163" name="Text Box 16">
              <a:extLst>
                <a:ext uri="{FF2B5EF4-FFF2-40B4-BE49-F238E27FC236}">
                  <a16:creationId xmlns:a16="http://schemas.microsoft.com/office/drawing/2014/main" id="{BC6FBBF2-2AC7-4AA7-AABC-BD7221D192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1" y="1933"/>
              <a:ext cx="1536" cy="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fr-FR" altLang="fr-FR" sz="2000">
                  <a:solidFill>
                    <a:srgbClr val="993300"/>
                  </a:solidFill>
                  <a:latin typeface="Verdana" panose="020B0604030504040204" pitchFamily="34" charset="0"/>
                </a:rPr>
                <a:t>Danger ou phénomène dangereux</a:t>
              </a:r>
            </a:p>
          </p:txBody>
        </p:sp>
      </p:grpSp>
      <p:grpSp>
        <p:nvGrpSpPr>
          <p:cNvPr id="4113" name="Group 17">
            <a:extLst>
              <a:ext uri="{FF2B5EF4-FFF2-40B4-BE49-F238E27FC236}">
                <a16:creationId xmlns:a16="http://schemas.microsoft.com/office/drawing/2014/main" id="{715E01CD-9F81-4C08-B4DA-5B3AF7F09DD6}"/>
              </a:ext>
            </a:extLst>
          </p:cNvPr>
          <p:cNvGrpSpPr>
            <a:grpSpLocks/>
          </p:cNvGrpSpPr>
          <p:nvPr/>
        </p:nvGrpSpPr>
        <p:grpSpPr bwMode="auto">
          <a:xfrm>
            <a:off x="304800" y="1295400"/>
            <a:ext cx="5362575" cy="3200400"/>
            <a:chOff x="192" y="816"/>
            <a:chExt cx="3378" cy="2016"/>
          </a:xfrm>
        </p:grpSpPr>
        <p:sp>
          <p:nvSpPr>
            <p:cNvPr id="6159" name="Freeform 18">
              <a:extLst>
                <a:ext uri="{FF2B5EF4-FFF2-40B4-BE49-F238E27FC236}">
                  <a16:creationId xmlns:a16="http://schemas.microsoft.com/office/drawing/2014/main" id="{04B913AA-4E99-400D-8AE1-1DE1B0B49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" y="1728"/>
              <a:ext cx="1614" cy="1104"/>
            </a:xfrm>
            <a:custGeom>
              <a:avLst/>
              <a:gdLst>
                <a:gd name="T0" fmla="*/ 876 w 1614"/>
                <a:gd name="T1" fmla="*/ 0 h 1104"/>
                <a:gd name="T2" fmla="*/ 1044 w 1614"/>
                <a:gd name="T3" fmla="*/ 60 h 1104"/>
                <a:gd name="T4" fmla="*/ 1260 w 1614"/>
                <a:gd name="T5" fmla="*/ 144 h 1104"/>
                <a:gd name="T6" fmla="*/ 1440 w 1614"/>
                <a:gd name="T7" fmla="*/ 252 h 1104"/>
                <a:gd name="T8" fmla="*/ 1548 w 1614"/>
                <a:gd name="T9" fmla="*/ 366 h 1104"/>
                <a:gd name="T10" fmla="*/ 1614 w 1614"/>
                <a:gd name="T11" fmla="*/ 480 h 1104"/>
                <a:gd name="T12" fmla="*/ 1608 w 1614"/>
                <a:gd name="T13" fmla="*/ 564 h 1104"/>
                <a:gd name="T14" fmla="*/ 1584 w 1614"/>
                <a:gd name="T15" fmla="*/ 654 h 1104"/>
                <a:gd name="T16" fmla="*/ 1494 w 1614"/>
                <a:gd name="T17" fmla="*/ 792 h 1104"/>
                <a:gd name="T18" fmla="*/ 1332 w 1614"/>
                <a:gd name="T19" fmla="*/ 900 h 1104"/>
                <a:gd name="T20" fmla="*/ 1116 w 1614"/>
                <a:gd name="T21" fmla="*/ 1008 h 1104"/>
                <a:gd name="T22" fmla="*/ 780 w 1614"/>
                <a:gd name="T23" fmla="*/ 1104 h 1104"/>
                <a:gd name="T24" fmla="*/ 298 w 1614"/>
                <a:gd name="T25" fmla="*/ 914 h 1104"/>
                <a:gd name="T26" fmla="*/ 60 w 1614"/>
                <a:gd name="T27" fmla="*/ 720 h 1104"/>
                <a:gd name="T28" fmla="*/ 0 w 1614"/>
                <a:gd name="T29" fmla="*/ 564 h 1104"/>
                <a:gd name="T30" fmla="*/ 30 w 1614"/>
                <a:gd name="T31" fmla="*/ 402 h 1104"/>
                <a:gd name="T32" fmla="*/ 174 w 1614"/>
                <a:gd name="T33" fmla="*/ 246 h 1104"/>
                <a:gd name="T34" fmla="*/ 492 w 1614"/>
                <a:gd name="T35" fmla="*/ 96 h 1104"/>
                <a:gd name="T36" fmla="*/ 732 w 1614"/>
                <a:gd name="T37" fmla="*/ 0 h 1104"/>
                <a:gd name="T38" fmla="*/ 876 w 1614"/>
                <a:gd name="T39" fmla="*/ 0 h 110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614" h="1104">
                  <a:moveTo>
                    <a:pt x="876" y="0"/>
                  </a:moveTo>
                  <a:lnTo>
                    <a:pt x="1044" y="60"/>
                  </a:lnTo>
                  <a:lnTo>
                    <a:pt x="1260" y="144"/>
                  </a:lnTo>
                  <a:lnTo>
                    <a:pt x="1440" y="252"/>
                  </a:lnTo>
                  <a:lnTo>
                    <a:pt x="1548" y="366"/>
                  </a:lnTo>
                  <a:lnTo>
                    <a:pt x="1614" y="480"/>
                  </a:lnTo>
                  <a:lnTo>
                    <a:pt x="1608" y="564"/>
                  </a:lnTo>
                  <a:lnTo>
                    <a:pt x="1584" y="654"/>
                  </a:lnTo>
                  <a:lnTo>
                    <a:pt x="1494" y="792"/>
                  </a:lnTo>
                  <a:lnTo>
                    <a:pt x="1332" y="900"/>
                  </a:lnTo>
                  <a:lnTo>
                    <a:pt x="1116" y="1008"/>
                  </a:lnTo>
                  <a:lnTo>
                    <a:pt x="780" y="1104"/>
                  </a:lnTo>
                  <a:lnTo>
                    <a:pt x="298" y="914"/>
                  </a:lnTo>
                  <a:lnTo>
                    <a:pt x="60" y="720"/>
                  </a:lnTo>
                  <a:lnTo>
                    <a:pt x="0" y="564"/>
                  </a:lnTo>
                  <a:lnTo>
                    <a:pt x="30" y="402"/>
                  </a:lnTo>
                  <a:lnTo>
                    <a:pt x="174" y="246"/>
                  </a:lnTo>
                  <a:lnTo>
                    <a:pt x="492" y="96"/>
                  </a:lnTo>
                  <a:lnTo>
                    <a:pt x="732" y="0"/>
                  </a:lnTo>
                  <a:lnTo>
                    <a:pt x="876" y="0"/>
                  </a:ln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hlink"/>
                  </a:solidFill>
                  <a:prstDash val="solid"/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fr-FR"/>
            </a:p>
          </p:txBody>
        </p:sp>
        <p:sp>
          <p:nvSpPr>
            <p:cNvPr id="6160" name="Text Box 19">
              <a:extLst>
                <a:ext uri="{FF2B5EF4-FFF2-40B4-BE49-F238E27FC236}">
                  <a16:creationId xmlns:a16="http://schemas.microsoft.com/office/drawing/2014/main" id="{ADB6CB3B-6A64-4AA1-8EBD-BA89A84447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192" y="816"/>
              <a:ext cx="1584" cy="620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fr-FR" altLang="fr-FR" sz="2000">
                  <a:solidFill>
                    <a:srgbClr val="FEFEEA"/>
                  </a:solidFill>
                  <a:latin typeface="Verdana" panose="020B0604030504040204" pitchFamily="34" charset="0"/>
                </a:rPr>
                <a:t>situation dangereuse</a:t>
              </a:r>
            </a:p>
          </p:txBody>
        </p:sp>
        <p:sp>
          <p:nvSpPr>
            <p:cNvPr id="6161" name="Line 20">
              <a:extLst>
                <a:ext uri="{FF2B5EF4-FFF2-40B4-BE49-F238E27FC236}">
                  <a16:creationId xmlns:a16="http://schemas.microsoft.com/office/drawing/2014/main" id="{D7D86C37-95E3-410B-9EE0-5114BF2D27E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728" y="1392"/>
              <a:ext cx="768" cy="576"/>
            </a:xfrm>
            <a:prstGeom prst="line">
              <a:avLst/>
            </a:prstGeom>
            <a:noFill/>
            <a:ln w="38100">
              <a:solidFill>
                <a:srgbClr val="FFB900"/>
              </a:solidFill>
              <a:round/>
              <a:headEnd type="arrow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4117" name="Group 21">
            <a:extLst>
              <a:ext uri="{FF2B5EF4-FFF2-40B4-BE49-F238E27FC236}">
                <a16:creationId xmlns:a16="http://schemas.microsoft.com/office/drawing/2014/main" id="{3FDF7ABA-4F3F-443B-8B9E-7C1005C5BC00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1295400"/>
            <a:ext cx="4503738" cy="2514600"/>
            <a:chOff x="2592" y="816"/>
            <a:chExt cx="2837" cy="1584"/>
          </a:xfrm>
        </p:grpSpPr>
        <p:sp>
          <p:nvSpPr>
            <p:cNvPr id="6156" name="AutoShape 22">
              <a:extLst>
                <a:ext uri="{FF2B5EF4-FFF2-40B4-BE49-F238E27FC236}">
                  <a16:creationId xmlns:a16="http://schemas.microsoft.com/office/drawing/2014/main" id="{0B3F81BB-9C3C-4C04-8551-8356742BDD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2016"/>
              <a:ext cx="576" cy="384"/>
            </a:xfrm>
            <a:prstGeom prst="irregularSeal1">
              <a:avLst/>
            </a:prstGeom>
            <a:solidFill>
              <a:srgbClr val="FF9933"/>
            </a:solidFill>
            <a:ln w="12700">
              <a:solidFill>
                <a:srgbClr val="FF99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Comic Sans MS" panose="030F0702030302020204" pitchFamily="66" charset="0"/>
              </a:endParaRPr>
            </a:p>
          </p:txBody>
        </p:sp>
        <p:sp>
          <p:nvSpPr>
            <p:cNvPr id="6157" name="Text Box 23">
              <a:extLst>
                <a:ext uri="{FF2B5EF4-FFF2-40B4-BE49-F238E27FC236}">
                  <a16:creationId xmlns:a16="http://schemas.microsoft.com/office/drawing/2014/main" id="{A019F9FD-8E19-40E6-B779-BB6E898B08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2" y="816"/>
              <a:ext cx="1637" cy="620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fr-FR" altLang="fr-FR" sz="2000">
                  <a:solidFill>
                    <a:srgbClr val="FEFEEA"/>
                  </a:solidFill>
                  <a:latin typeface="Verdana" panose="020B0604030504040204" pitchFamily="34" charset="0"/>
                </a:rPr>
                <a:t>événement</a:t>
              </a:r>
            </a:p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fr-FR" altLang="fr-FR" sz="2000">
                  <a:solidFill>
                    <a:srgbClr val="FEFEEA"/>
                  </a:solidFill>
                  <a:latin typeface="Verdana" panose="020B0604030504040204" pitchFamily="34" charset="0"/>
                </a:rPr>
                <a:t>déclencheur</a:t>
              </a:r>
            </a:p>
          </p:txBody>
        </p:sp>
        <p:sp>
          <p:nvSpPr>
            <p:cNvPr id="6158" name="Line 24">
              <a:extLst>
                <a:ext uri="{FF2B5EF4-FFF2-40B4-BE49-F238E27FC236}">
                  <a16:creationId xmlns:a16="http://schemas.microsoft.com/office/drawing/2014/main" id="{BF516D50-C9EC-424E-9ACA-9F4698DBE0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24" y="1392"/>
              <a:ext cx="816" cy="768"/>
            </a:xfrm>
            <a:prstGeom prst="line">
              <a:avLst/>
            </a:prstGeom>
            <a:noFill/>
            <a:ln w="57150">
              <a:solidFill>
                <a:srgbClr val="FF99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4121" name="AutoShape 25">
            <a:extLst>
              <a:ext uri="{FF2B5EF4-FFF2-40B4-BE49-F238E27FC236}">
                <a16:creationId xmlns:a16="http://schemas.microsoft.com/office/drawing/2014/main" id="{33F8772E-9A5B-4B84-8B73-820989EF47F2}"/>
              </a:ext>
            </a:extLst>
          </p:cNvPr>
          <p:cNvSpPr>
            <a:spLocks noChangeArrowheads="1"/>
          </p:cNvSpPr>
          <p:nvPr/>
        </p:nvSpPr>
        <p:spPr bwMode="auto">
          <a:xfrm rot="5783349">
            <a:off x="3672681" y="4556919"/>
            <a:ext cx="1328738" cy="292100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6708975 h 21600"/>
              <a:gd name="T4" fmla="*/ 2147483646 w 21600"/>
              <a:gd name="T5" fmla="*/ 53417950 h 21600"/>
              <a:gd name="T6" fmla="*/ 2147483646 w 21600"/>
              <a:gd name="T7" fmla="*/ 26708975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22" name="AutoShape 26">
            <a:extLst>
              <a:ext uri="{FF2B5EF4-FFF2-40B4-BE49-F238E27FC236}">
                <a16:creationId xmlns:a16="http://schemas.microsoft.com/office/drawing/2014/main" id="{18BC4AE1-2A01-4B30-8D75-DB9BFD1639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5334000"/>
            <a:ext cx="3352800" cy="914400"/>
          </a:xfrm>
          <a:prstGeom prst="star16">
            <a:avLst>
              <a:gd name="adj" fmla="val 37500"/>
            </a:avLst>
          </a:prstGeom>
          <a:gradFill rotWithShape="0">
            <a:gsLst>
              <a:gs pos="0">
                <a:schemeClr val="hlink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fr-FR" altLang="fr-FR" sz="2000">
                <a:solidFill>
                  <a:srgbClr val="FEFEEA"/>
                </a:solidFill>
                <a:latin typeface="Verdana" panose="020B0604030504040204" pitchFamily="34" charset="0"/>
              </a:rPr>
              <a:t>dommage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utoUpdateAnimBg="0"/>
      <p:bldP spid="4106" grpId="0" autoUpdateAnimBg="0"/>
      <p:bldP spid="4122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0B83DE-9A9E-4659-A5C2-08ABA7EE1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dirty="0"/>
              <a:t>Estimation du risque</a:t>
            </a: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9BC1026C-E509-4FA7-B0F6-9B4AEEF49A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836613"/>
            <a:ext cx="87122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sng">
                <a:latin typeface="Comic Sans MS" panose="030F0702030302020204" pitchFamily="66" charset="0"/>
              </a:rPr>
              <a:t>Estimation de la gravité :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000" b="0" i="1" u="sng">
                <a:latin typeface="Comic Sans MS" panose="030F0702030302020204" pitchFamily="66" charset="0"/>
              </a:rPr>
              <a:t>Faible :</a:t>
            </a:r>
            <a:r>
              <a:rPr lang="fr-FR" altLang="fr-FR" sz="2000" b="0">
                <a:latin typeface="Comic Sans MS" panose="030F0702030302020204" pitchFamily="66" charset="0"/>
              </a:rPr>
              <a:t> accident de travail (AT) ou maladie professionnelle (MP) sans arrêt de travail.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000" b="0" i="1" u="sng">
                <a:latin typeface="Comic Sans MS" panose="030F0702030302020204" pitchFamily="66" charset="0"/>
              </a:rPr>
              <a:t>Moyen :</a:t>
            </a:r>
            <a:r>
              <a:rPr lang="fr-FR" altLang="fr-FR" sz="2000" b="0">
                <a:latin typeface="Comic Sans MS" panose="030F0702030302020204" pitchFamily="66" charset="0"/>
              </a:rPr>
              <a:t> AT ou MP avec arrêt de travail.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000" b="0" i="1" u="sng">
                <a:latin typeface="Comic Sans MS" panose="030F0702030302020204" pitchFamily="66" charset="0"/>
              </a:rPr>
              <a:t>Grave :</a:t>
            </a:r>
            <a:r>
              <a:rPr lang="fr-FR" altLang="fr-FR" sz="2000" b="0">
                <a:latin typeface="Comic Sans MS" panose="030F0702030302020204" pitchFamily="66" charset="0"/>
              </a:rPr>
              <a:t> AT ou MP entrainant une incapacité permanente partielle (IPP).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000" b="0" i="1" u="sng">
                <a:latin typeface="Comic Sans MS" panose="030F0702030302020204" pitchFamily="66" charset="0"/>
              </a:rPr>
              <a:t>Très grave :</a:t>
            </a:r>
            <a:r>
              <a:rPr lang="fr-FR" altLang="fr-FR" sz="2000" b="0">
                <a:latin typeface="Comic Sans MS" panose="030F0702030302020204" pitchFamily="66" charset="0"/>
              </a:rPr>
              <a:t> AT ou MP mortel.</a:t>
            </a:r>
          </a:p>
        </p:txBody>
      </p:sp>
      <p:sp>
        <p:nvSpPr>
          <p:cNvPr id="7172" name="Rectangle 5">
            <a:extLst>
              <a:ext uri="{FF2B5EF4-FFF2-40B4-BE49-F238E27FC236}">
                <a16:creationId xmlns:a16="http://schemas.microsoft.com/office/drawing/2014/main" id="{47863997-A406-4892-9120-7FB781BCC5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3" y="3429000"/>
            <a:ext cx="8856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sng">
                <a:latin typeface="Comic Sans MS" panose="030F0702030302020204" pitchFamily="66" charset="0"/>
              </a:rPr>
              <a:t>Estimation de la probabilité d’apparition du dommage :</a:t>
            </a:r>
          </a:p>
        </p:txBody>
      </p:sp>
      <p:pic>
        <p:nvPicPr>
          <p:cNvPr id="7173" name="Image 7">
            <a:extLst>
              <a:ext uri="{FF2B5EF4-FFF2-40B4-BE49-F238E27FC236}">
                <a16:creationId xmlns:a16="http://schemas.microsoft.com/office/drawing/2014/main" id="{4B012164-0AA2-444B-84D9-BFCC483A77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850" y="3865563"/>
            <a:ext cx="5956300" cy="293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re 1">
            <a:extLst>
              <a:ext uri="{FF2B5EF4-FFF2-40B4-BE49-F238E27FC236}">
                <a16:creationId xmlns:a16="http://schemas.microsoft.com/office/drawing/2014/main" id="{2DC3EC60-BBA0-473A-94EC-AFFD929C0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altLang="fr-FR"/>
              <a:t>LES NIVEAUX DE PREVENTION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535EFE9-4518-4110-A026-83A7393235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950" y="762000"/>
            <a:ext cx="8856663" cy="5980113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fr-FR" sz="2000" dirty="0">
                <a:latin typeface="+mj-lt"/>
              </a:rPr>
              <a:t>Pour éviter ou supprimer les risques d’accidents du travail ou de maladies professionnelles, il existe des </a:t>
            </a:r>
            <a:r>
              <a:rPr lang="fr-FR" sz="2000" b="1" dirty="0">
                <a:latin typeface="+mj-lt"/>
              </a:rPr>
              <a:t>mesures de prévention</a:t>
            </a:r>
            <a:r>
              <a:rPr lang="fr-FR" sz="2000" dirty="0">
                <a:latin typeface="+mj-lt"/>
              </a:rPr>
              <a:t> utilisées en entreprise. Ces mesures sont classées par niveau :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000" b="1" dirty="0">
                <a:latin typeface="+mj-lt"/>
              </a:rPr>
              <a:t>Niveau 1, prévention intrinsèque.</a:t>
            </a:r>
            <a:r>
              <a:rPr lang="fr-FR" sz="2000" dirty="0">
                <a:latin typeface="+mj-lt"/>
              </a:rPr>
              <a:t> Il correspond à la suppression et/ou la réduction du risque (ex : automatisation d’un système, remplacement d’un produit dangereux par un produit qui ne l’est pas, etc.).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000" b="1" dirty="0">
                <a:latin typeface="+mj-lt"/>
              </a:rPr>
              <a:t>Niveau 2 : protection collective et individuelle.</a:t>
            </a:r>
            <a:r>
              <a:rPr lang="fr-FR" sz="2000" dirty="0">
                <a:latin typeface="+mj-lt"/>
              </a:rPr>
              <a:t> Il correspond aux moyens de protection collective (rideaux de soudure, ventilations, etc.) et aux moyens de protection individuelle (ex : masque de soudure, chaussures de sécurité, harnais de sécurité, etc.).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000" b="1" dirty="0">
                <a:latin typeface="+mj-lt"/>
              </a:rPr>
              <a:t>Niveau 3 : formation et information de l’opérateur.</a:t>
            </a:r>
            <a:r>
              <a:rPr lang="fr-FR" sz="2000" dirty="0">
                <a:latin typeface="+mj-lt"/>
              </a:rPr>
              <a:t> Il correspond à la formation (ex : formation  à la prévention des risques liés à l’activité physique (PRAP)) et à l’information (ex : affiches sur les méfaits du bruit, panneaux de signalisation, fiches de poste, etc.).</a:t>
            </a:r>
          </a:p>
          <a:p>
            <a:pPr eaLnBrk="1" hangingPunct="1">
              <a:defRPr/>
            </a:pPr>
            <a:endParaRPr lang="fr-FR" sz="16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9EA964-8E7C-4E14-840D-ECB6429C2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27013"/>
            <a:ext cx="8153400" cy="609600"/>
          </a:xfrm>
        </p:spPr>
        <p:txBody>
          <a:bodyPr/>
          <a:lstStyle/>
          <a:p>
            <a:pPr eaLnBrk="1" hangingPunct="1">
              <a:defRPr/>
            </a:pPr>
            <a:r>
              <a:rPr lang="fr-FR" dirty="0"/>
              <a:t>TRAVAIL DEMANDE</a:t>
            </a:r>
            <a:br>
              <a:rPr lang="fr-FR" dirty="0"/>
            </a:br>
            <a:r>
              <a:rPr lang="fr-FR" dirty="0"/>
              <a:t>(pour une des 3 machines)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A762E5B-AB53-4BA7-A076-AA94A185EA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950" y="1981200"/>
            <a:ext cx="8856663" cy="4114800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dirty="0">
                <a:latin typeface="+mj-lt"/>
              </a:rPr>
              <a:t>Identifier des situations de travail à risque pour l’opérateur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dirty="0">
                <a:latin typeface="+mj-lt"/>
              </a:rPr>
              <a:t>Etablir pour chaque risque le processus d’apparition d’un dommage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dirty="0">
                <a:latin typeface="+mj-lt"/>
              </a:rPr>
              <a:t>Evaluer et estimer le risque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dirty="0">
                <a:latin typeface="+mj-lt"/>
              </a:rPr>
              <a:t>Proposer des mesures de prévention</a:t>
            </a: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16CD3F70-C762-467A-9848-C742AE1C02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altLang="fr-FR"/>
              <a:t>Une situation de travail dangereuse</a:t>
            </a: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BE35E723-FC74-4448-8A9D-6378B7BD8B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1066800"/>
            <a:ext cx="6300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latin typeface="Comic Sans MS" panose="030F0702030302020204" pitchFamily="66" charset="0"/>
              </a:rPr>
              <a:t>Insérer la photo ici</a:t>
            </a: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8BF38B90-A562-4C11-B583-B1E1E84D5D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914400"/>
            <a:ext cx="6858000" cy="457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7606C790-566B-46D6-9F9B-11DB09D18E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altLang="fr-FR"/>
              <a:t>Identification du risque</a:t>
            </a:r>
          </a:p>
        </p:txBody>
      </p:sp>
      <p:sp useBgFill="1">
        <p:nvSpPr>
          <p:cNvPr id="12291" name="Rectangle 3">
            <a:extLst>
              <a:ext uri="{FF2B5EF4-FFF2-40B4-BE49-F238E27FC236}">
                <a16:creationId xmlns:a16="http://schemas.microsoft.com/office/drawing/2014/main" id="{37DD527D-B1F5-4624-9287-EA91E0DE86D6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692775" y="1524000"/>
            <a:ext cx="2689225" cy="198438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Comic Sans MS" panose="030F0702030302020204" pitchFamily="66" charset="0"/>
            </a:endParaRPr>
          </a:p>
        </p:txBody>
      </p:sp>
      <p:grpSp>
        <p:nvGrpSpPr>
          <p:cNvPr id="69636" name="Group 4">
            <a:extLst>
              <a:ext uri="{FF2B5EF4-FFF2-40B4-BE49-F238E27FC236}">
                <a16:creationId xmlns:a16="http://schemas.microsoft.com/office/drawing/2014/main" id="{BA30E74C-4D54-4257-BD45-D1521226ECFC}"/>
              </a:ext>
            </a:extLst>
          </p:cNvPr>
          <p:cNvGrpSpPr>
            <a:grpSpLocks/>
          </p:cNvGrpSpPr>
          <p:nvPr/>
        </p:nvGrpSpPr>
        <p:grpSpPr bwMode="auto">
          <a:xfrm>
            <a:off x="533400" y="2667000"/>
            <a:ext cx="5053013" cy="1754188"/>
            <a:chOff x="144" y="1632"/>
            <a:chExt cx="3427" cy="1273"/>
          </a:xfrm>
        </p:grpSpPr>
        <p:sp>
          <p:nvSpPr>
            <p:cNvPr id="12302" name="Oval 5">
              <a:extLst>
                <a:ext uri="{FF2B5EF4-FFF2-40B4-BE49-F238E27FC236}">
                  <a16:creationId xmlns:a16="http://schemas.microsoft.com/office/drawing/2014/main" id="{6AD946AF-A25C-482E-AFAB-35F1302E7B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1632"/>
              <a:ext cx="3427" cy="1273"/>
            </a:xfrm>
            <a:prstGeom prst="ellipse">
              <a:avLst/>
            </a:prstGeom>
            <a:solidFill>
              <a:srgbClr val="FF9999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Comic Sans MS" panose="030F0702030302020204" pitchFamily="66" charset="0"/>
              </a:endParaRPr>
            </a:p>
          </p:txBody>
        </p:sp>
        <p:sp>
          <p:nvSpPr>
            <p:cNvPr id="12303" name="Text Box 6">
              <a:extLst>
                <a:ext uri="{FF2B5EF4-FFF2-40B4-BE49-F238E27FC236}">
                  <a16:creationId xmlns:a16="http://schemas.microsoft.com/office/drawing/2014/main" id="{0394754C-A30D-4F33-99C2-73ECEE47A3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" y="2016"/>
              <a:ext cx="13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endParaRPr lang="fr-FR" altLang="fr-FR" sz="2000">
                <a:latin typeface="Verdana" panose="020B0604030504040204" pitchFamily="34" charset="0"/>
              </a:endParaRPr>
            </a:p>
          </p:txBody>
        </p:sp>
      </p:grpSp>
      <p:sp>
        <p:nvSpPr>
          <p:cNvPr id="69639" name="Oval 7">
            <a:extLst>
              <a:ext uri="{FF2B5EF4-FFF2-40B4-BE49-F238E27FC236}">
                <a16:creationId xmlns:a16="http://schemas.microsoft.com/office/drawing/2014/main" id="{4B853D61-D2CE-4753-BB2E-8978B27C97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6275" y="2714625"/>
            <a:ext cx="5051425" cy="1752600"/>
          </a:xfrm>
          <a:prstGeom prst="ellipse">
            <a:avLst/>
          </a:prstGeom>
          <a:solidFill>
            <a:schemeClr val="hlink">
              <a:alpha val="50195"/>
            </a:schemeClr>
          </a:solidFill>
          <a:ln w="3175">
            <a:solidFill>
              <a:schemeClr val="hlink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Comic Sans MS" panose="030F0702030302020204" pitchFamily="66" charset="0"/>
            </a:endParaRPr>
          </a:p>
        </p:txBody>
      </p:sp>
      <p:sp>
        <p:nvSpPr>
          <p:cNvPr id="69640" name="Freeform 8">
            <a:extLst>
              <a:ext uri="{FF2B5EF4-FFF2-40B4-BE49-F238E27FC236}">
                <a16:creationId xmlns:a16="http://schemas.microsoft.com/office/drawing/2014/main" id="{096EB0ED-8FAC-4A6E-AC40-7AC283D7B550}"/>
              </a:ext>
            </a:extLst>
          </p:cNvPr>
          <p:cNvSpPr>
            <a:spLocks/>
          </p:cNvSpPr>
          <p:nvPr/>
        </p:nvSpPr>
        <p:spPr bwMode="auto">
          <a:xfrm>
            <a:off x="3198813" y="2846388"/>
            <a:ext cx="2379662" cy="1520825"/>
          </a:xfrm>
          <a:custGeom>
            <a:avLst/>
            <a:gdLst>
              <a:gd name="T0" fmla="*/ 2147483646 w 1614"/>
              <a:gd name="T1" fmla="*/ 0 h 1104"/>
              <a:gd name="T2" fmla="*/ 2147483646 w 1614"/>
              <a:gd name="T3" fmla="*/ 2147483646 h 1104"/>
              <a:gd name="T4" fmla="*/ 2147483646 w 1614"/>
              <a:gd name="T5" fmla="*/ 2147483646 h 1104"/>
              <a:gd name="T6" fmla="*/ 2147483646 w 1614"/>
              <a:gd name="T7" fmla="*/ 2147483646 h 1104"/>
              <a:gd name="T8" fmla="*/ 2147483646 w 1614"/>
              <a:gd name="T9" fmla="*/ 2147483646 h 1104"/>
              <a:gd name="T10" fmla="*/ 2147483646 w 1614"/>
              <a:gd name="T11" fmla="*/ 2147483646 h 1104"/>
              <a:gd name="T12" fmla="*/ 2147483646 w 1614"/>
              <a:gd name="T13" fmla="*/ 2147483646 h 1104"/>
              <a:gd name="T14" fmla="*/ 2147483646 w 1614"/>
              <a:gd name="T15" fmla="*/ 2147483646 h 1104"/>
              <a:gd name="T16" fmla="*/ 2147483646 w 1614"/>
              <a:gd name="T17" fmla="*/ 2147483646 h 1104"/>
              <a:gd name="T18" fmla="*/ 2147483646 w 1614"/>
              <a:gd name="T19" fmla="*/ 2147483646 h 1104"/>
              <a:gd name="T20" fmla="*/ 2147483646 w 1614"/>
              <a:gd name="T21" fmla="*/ 2147483646 h 1104"/>
              <a:gd name="T22" fmla="*/ 2147483646 w 1614"/>
              <a:gd name="T23" fmla="*/ 2147483646 h 1104"/>
              <a:gd name="T24" fmla="*/ 2147483646 w 1614"/>
              <a:gd name="T25" fmla="*/ 2147483646 h 1104"/>
              <a:gd name="T26" fmla="*/ 2147483646 w 1614"/>
              <a:gd name="T27" fmla="*/ 2147483646 h 1104"/>
              <a:gd name="T28" fmla="*/ 0 w 1614"/>
              <a:gd name="T29" fmla="*/ 2147483646 h 1104"/>
              <a:gd name="T30" fmla="*/ 2147483646 w 1614"/>
              <a:gd name="T31" fmla="*/ 2147483646 h 1104"/>
              <a:gd name="T32" fmla="*/ 2147483646 w 1614"/>
              <a:gd name="T33" fmla="*/ 2147483646 h 1104"/>
              <a:gd name="T34" fmla="*/ 2147483646 w 1614"/>
              <a:gd name="T35" fmla="*/ 2147483646 h 1104"/>
              <a:gd name="T36" fmla="*/ 2147483646 w 1614"/>
              <a:gd name="T37" fmla="*/ 0 h 1104"/>
              <a:gd name="T38" fmla="*/ 2147483646 w 1614"/>
              <a:gd name="T39" fmla="*/ 0 h 110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614" h="1104">
                <a:moveTo>
                  <a:pt x="876" y="0"/>
                </a:moveTo>
                <a:lnTo>
                  <a:pt x="1044" y="60"/>
                </a:lnTo>
                <a:lnTo>
                  <a:pt x="1260" y="144"/>
                </a:lnTo>
                <a:lnTo>
                  <a:pt x="1440" y="252"/>
                </a:lnTo>
                <a:lnTo>
                  <a:pt x="1548" y="366"/>
                </a:lnTo>
                <a:lnTo>
                  <a:pt x="1614" y="480"/>
                </a:lnTo>
                <a:lnTo>
                  <a:pt x="1608" y="564"/>
                </a:lnTo>
                <a:lnTo>
                  <a:pt x="1584" y="654"/>
                </a:lnTo>
                <a:lnTo>
                  <a:pt x="1494" y="792"/>
                </a:lnTo>
                <a:lnTo>
                  <a:pt x="1332" y="900"/>
                </a:lnTo>
                <a:lnTo>
                  <a:pt x="1116" y="1008"/>
                </a:lnTo>
                <a:lnTo>
                  <a:pt x="780" y="1104"/>
                </a:lnTo>
                <a:lnTo>
                  <a:pt x="298" y="914"/>
                </a:lnTo>
                <a:lnTo>
                  <a:pt x="60" y="720"/>
                </a:lnTo>
                <a:lnTo>
                  <a:pt x="0" y="564"/>
                </a:lnTo>
                <a:lnTo>
                  <a:pt x="30" y="402"/>
                </a:lnTo>
                <a:lnTo>
                  <a:pt x="174" y="246"/>
                </a:lnTo>
                <a:lnTo>
                  <a:pt x="492" y="96"/>
                </a:lnTo>
                <a:lnTo>
                  <a:pt x="732" y="0"/>
                </a:lnTo>
                <a:lnTo>
                  <a:pt x="876" y="0"/>
                </a:lnTo>
                <a:close/>
              </a:path>
            </a:pathLst>
          </a:custGeom>
          <a:solidFill>
            <a:schemeClr val="folHlink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cap="flat" cmpd="sng">
                <a:solidFill>
                  <a:srgbClr val="FFCC00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fr-FR"/>
          </a:p>
        </p:txBody>
      </p:sp>
      <p:sp>
        <p:nvSpPr>
          <p:cNvPr id="69641" name="Line 9">
            <a:extLst>
              <a:ext uri="{FF2B5EF4-FFF2-40B4-BE49-F238E27FC236}">
                <a16:creationId xmlns:a16="http://schemas.microsoft.com/office/drawing/2014/main" id="{C0B7A1E8-EAE0-469A-B9DD-4D9B309DEAB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860675" y="2384425"/>
            <a:ext cx="1133475" cy="792163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9642" name="AutoShape 10">
            <a:extLst>
              <a:ext uri="{FF2B5EF4-FFF2-40B4-BE49-F238E27FC236}">
                <a16:creationId xmlns:a16="http://schemas.microsoft.com/office/drawing/2014/main" id="{72EF300F-10A3-47CF-BBF7-64F64B65A4AC}"/>
              </a:ext>
            </a:extLst>
          </p:cNvPr>
          <p:cNvSpPr>
            <a:spLocks noChangeArrowheads="1"/>
          </p:cNvSpPr>
          <p:nvPr/>
        </p:nvSpPr>
        <p:spPr bwMode="auto">
          <a:xfrm rot="5783349">
            <a:off x="3766344" y="4410869"/>
            <a:ext cx="1152525" cy="271463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38577 h 21600"/>
              <a:gd name="T4" fmla="*/ 2147483646 w 21600"/>
              <a:gd name="T5" fmla="*/ 42877003 h 21600"/>
              <a:gd name="T6" fmla="*/ 2147483646 w 21600"/>
              <a:gd name="T7" fmla="*/ 2143857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9643" name="AutoShape 11">
            <a:extLst>
              <a:ext uri="{FF2B5EF4-FFF2-40B4-BE49-F238E27FC236}">
                <a16:creationId xmlns:a16="http://schemas.microsoft.com/office/drawing/2014/main" id="{AFAAD07F-A486-414C-ADBC-29130B11E8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2413" y="5094288"/>
            <a:ext cx="3651250" cy="925512"/>
          </a:xfrm>
          <a:prstGeom prst="star16">
            <a:avLst>
              <a:gd name="adj" fmla="val 37500"/>
            </a:avLst>
          </a:prstGeom>
          <a:gradFill rotWithShape="0">
            <a:gsLst>
              <a:gs pos="0">
                <a:schemeClr val="hlink"/>
              </a:gs>
              <a:gs pos="100000">
                <a:srgbClr val="FF33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endParaRPr lang="fr-FR" altLang="fr-FR" sz="2400">
              <a:latin typeface="Comic Sans MS" panose="030F0702030302020204" pitchFamily="66" charset="0"/>
            </a:endParaRPr>
          </a:p>
        </p:txBody>
      </p:sp>
      <p:sp>
        <p:nvSpPr>
          <p:cNvPr id="69644" name="AutoShape 12">
            <a:extLst>
              <a:ext uri="{FF2B5EF4-FFF2-40B4-BE49-F238E27FC236}">
                <a16:creationId xmlns:a16="http://schemas.microsoft.com/office/drawing/2014/main" id="{78B77415-A753-45CC-8987-C34D671B74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5438" y="3243263"/>
            <a:ext cx="849312" cy="528637"/>
          </a:xfrm>
          <a:prstGeom prst="irregularSeal1">
            <a:avLst/>
          </a:prstGeom>
          <a:solidFill>
            <a:srgbClr val="FFFF00"/>
          </a:solidFill>
          <a:ln w="12700">
            <a:solidFill>
              <a:srgbClr val="FF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Comic Sans MS" panose="030F0702030302020204" pitchFamily="66" charset="0"/>
            </a:endParaRPr>
          </a:p>
        </p:txBody>
      </p:sp>
      <p:sp>
        <p:nvSpPr>
          <p:cNvPr id="69645" name="Text Box 13">
            <a:extLst>
              <a:ext uri="{FF2B5EF4-FFF2-40B4-BE49-F238E27FC236}">
                <a16:creationId xmlns:a16="http://schemas.microsoft.com/office/drawing/2014/main" id="{A99E9895-DBC3-4E06-8EC5-ACBC6C56A3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5500" y="1268413"/>
            <a:ext cx="2413000" cy="1176337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endParaRPr lang="fr-FR" altLang="fr-FR" sz="2400">
              <a:latin typeface="Comic Sans MS" panose="030F0702030302020204" pitchFamily="66" charset="0"/>
            </a:endParaRPr>
          </a:p>
        </p:txBody>
      </p:sp>
      <p:sp>
        <p:nvSpPr>
          <p:cNvPr id="69646" name="Line 14">
            <a:extLst>
              <a:ext uri="{FF2B5EF4-FFF2-40B4-BE49-F238E27FC236}">
                <a16:creationId xmlns:a16="http://schemas.microsoft.com/office/drawing/2014/main" id="{FF7C4202-5784-418A-A4DD-F49CF6053AC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72025" y="2384425"/>
            <a:ext cx="1204913" cy="1057275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9647" name="Text Box 15">
            <a:extLst>
              <a:ext uri="{FF2B5EF4-FFF2-40B4-BE49-F238E27FC236}">
                <a16:creationId xmlns:a16="http://schemas.microsoft.com/office/drawing/2014/main" id="{3E44A825-EC83-4030-9858-C462F0901FD1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596900" y="981075"/>
            <a:ext cx="2335213" cy="1463675"/>
          </a:xfrm>
          <a:prstGeom prst="rect">
            <a:avLst/>
          </a:prstGeom>
          <a:solidFill>
            <a:schemeClr val="folHlink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endParaRPr lang="fr-FR" altLang="fr-FR" sz="240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9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9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9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9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9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9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69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69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9" grpId="0" animBg="1"/>
      <p:bldP spid="69643" grpId="0" animBg="1"/>
      <p:bldP spid="69645" grpId="0" animBg="1"/>
      <p:bldP spid="6964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7606C790-566B-46D6-9F9B-11DB09D18E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altLang="fr-FR" dirty="0"/>
              <a:t>Estimation et évaluation du risque</a:t>
            </a:r>
          </a:p>
        </p:txBody>
      </p:sp>
      <p:pic>
        <p:nvPicPr>
          <p:cNvPr id="14339" name="Image 1">
            <a:extLst>
              <a:ext uri="{FF2B5EF4-FFF2-40B4-BE49-F238E27FC236}">
                <a16:creationId xmlns:a16="http://schemas.microsoft.com/office/drawing/2014/main" id="{EAAFF682-F435-491B-A56E-26CC9EB595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8" y="1270000"/>
            <a:ext cx="7985125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3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fr-FR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anose="030F0702030302020204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fr-FR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anose="030F0702030302020204" pitchFamily="66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406</Words>
  <Application>Microsoft Office PowerPoint</Application>
  <PresentationFormat>Affichage à l'écran (4:3)</PresentationFormat>
  <Paragraphs>70</Paragraphs>
  <Slides>13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Comic Sans MS</vt:lpstr>
      <vt:lpstr>Times New Roman</vt:lpstr>
      <vt:lpstr>Verdana</vt:lpstr>
      <vt:lpstr>Wingdings</vt:lpstr>
      <vt:lpstr>Modèle par défaut</vt:lpstr>
      <vt:lpstr>ANALYSE A PRIORI DES RISQUES</vt:lpstr>
      <vt:lpstr>Démarche</vt:lpstr>
      <vt:lpstr>processus d'apparition d'un dommage</vt:lpstr>
      <vt:lpstr>Estimation du risque</vt:lpstr>
      <vt:lpstr>LES NIVEAUX DE PREVENTION</vt:lpstr>
      <vt:lpstr>TRAVAIL DEMANDE (pour une des 3 machines)</vt:lpstr>
      <vt:lpstr>Une situation de travail dangereuse</vt:lpstr>
      <vt:lpstr>Identification du risque</vt:lpstr>
      <vt:lpstr>Estimation et évaluation du risque</vt:lpstr>
      <vt:lpstr>Une solution de prévention</vt:lpstr>
      <vt:lpstr>Une solution de prévention</vt:lpstr>
      <vt:lpstr>Une solution de prévention</vt:lpstr>
      <vt:lpstr>Une solution de prévention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ANALYSE A PRIORI DES RISQUES</dc:title>
  <dc:creator>Cousin Hub</dc:creator>
  <cp:lastModifiedBy>Cousin Hub</cp:lastModifiedBy>
  <cp:revision>4</cp:revision>
  <dcterms:created xsi:type="dcterms:W3CDTF">2019-02-20T09:36:47Z</dcterms:created>
  <dcterms:modified xsi:type="dcterms:W3CDTF">2021-02-09T13:30:34Z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C31D8B08-A67D-4814-826A-BCA92791419A</vt:lpwstr>
  </property>
  <property fmtid="{D5CDD505-2E9C-101B-9397-08002B2CF9AE}" pid="3" name="ArticulatePath">
    <vt:lpwstr>TD - Analyse de situations de travail sur Palettic et ERM</vt:lpwstr>
  </property>
</Properties>
</file>